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4.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531" r:id="rId2"/>
    <p:sldId id="562" r:id="rId3"/>
    <p:sldId id="525" r:id="rId4"/>
    <p:sldId id="556" r:id="rId5"/>
    <p:sldId id="551" r:id="rId6"/>
    <p:sldId id="533" r:id="rId7"/>
    <p:sldId id="530" r:id="rId8"/>
    <p:sldId id="517" r:id="rId9"/>
    <p:sldId id="557" r:id="rId10"/>
    <p:sldId id="403" r:id="rId11"/>
    <p:sldId id="550" r:id="rId12"/>
    <p:sldId id="545" r:id="rId13"/>
    <p:sldId id="498" r:id="rId14"/>
    <p:sldId id="468" r:id="rId15"/>
    <p:sldId id="558" r:id="rId16"/>
    <p:sldId id="559" r:id="rId17"/>
    <p:sldId id="463" r:id="rId18"/>
    <p:sldId id="334" r:id="rId19"/>
    <p:sldId id="443" r:id="rId20"/>
    <p:sldId id="442" r:id="rId21"/>
    <p:sldId id="561" r:id="rId22"/>
    <p:sldId id="460" r:id="rId23"/>
    <p:sldId id="497" r:id="rId24"/>
    <p:sldId id="554" r:id="rId25"/>
    <p:sldId id="555" r:id="rId26"/>
    <p:sldId id="560" r:id="rId27"/>
    <p:sldId id="516" r:id="rId28"/>
    <p:sldId id="388" r:id="rId29"/>
  </p:sldIdLst>
  <p:sldSz cx="9144000" cy="6858000" type="screen4x3"/>
  <p:notesSz cx="6797675" cy="99282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ertz, Leona" initials="LeGo" lastIdx="5" clrIdx="0">
    <p:extLst>
      <p:ext uri="{19B8F6BF-5375-455C-9EA6-DF929625EA0E}">
        <p15:presenceInfo xmlns:p15="http://schemas.microsoft.com/office/powerpoint/2012/main" userId="Goertz, Leo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5191"/>
    <a:srgbClr val="FFFFFF"/>
    <a:srgbClr val="113B69"/>
    <a:srgbClr val="1E67B8"/>
    <a:srgbClr val="07A1E2"/>
    <a:srgbClr val="00B0F0"/>
    <a:srgbClr val="001B32"/>
    <a:srgbClr val="B9DFFF"/>
    <a:srgbClr val="DDDDDD"/>
    <a:srgbClr val="0F32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unkle Formatvorlage 2 - Akzent 5/Akz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654" autoAdjust="0"/>
    <p:restoredTop sz="93447" autoAdjust="0"/>
  </p:normalViewPr>
  <p:slideViewPr>
    <p:cSldViewPr>
      <p:cViewPr varScale="1">
        <p:scale>
          <a:sx n="59" d="100"/>
          <a:sy n="59" d="100"/>
        </p:scale>
        <p:origin x="848" y="52"/>
      </p:cViewPr>
      <p:guideLst>
        <p:guide orient="horz" pos="2160"/>
        <p:guide pos="2880"/>
      </p:guideLst>
    </p:cSldViewPr>
  </p:slideViewPr>
  <p:outlineViewPr>
    <p:cViewPr>
      <p:scale>
        <a:sx n="33" d="100"/>
        <a:sy n="33" d="100"/>
      </p:scale>
      <p:origin x="0" y="-26456"/>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5659" cy="496412"/>
          </a:xfrm>
          <a:prstGeom prst="rect">
            <a:avLst/>
          </a:prstGeom>
        </p:spPr>
        <p:txBody>
          <a:bodyPr vert="horz" lIns="91294" tIns="45647" rIns="91294" bIns="45647" rtlCol="0"/>
          <a:lstStyle>
            <a:lvl1pPr algn="l">
              <a:defRPr sz="1200"/>
            </a:lvl1pPr>
          </a:lstStyle>
          <a:p>
            <a:endParaRPr lang="de-DE"/>
          </a:p>
        </p:txBody>
      </p:sp>
      <p:sp>
        <p:nvSpPr>
          <p:cNvPr id="3" name="Datumsplatzhalter 2"/>
          <p:cNvSpPr>
            <a:spLocks noGrp="1"/>
          </p:cNvSpPr>
          <p:nvPr>
            <p:ph type="dt" sz="quarter" idx="1"/>
          </p:nvPr>
        </p:nvSpPr>
        <p:spPr>
          <a:xfrm>
            <a:off x="3850444" y="0"/>
            <a:ext cx="2945659" cy="496412"/>
          </a:xfrm>
          <a:prstGeom prst="rect">
            <a:avLst/>
          </a:prstGeom>
        </p:spPr>
        <p:txBody>
          <a:bodyPr vert="horz" lIns="91294" tIns="45647" rIns="91294" bIns="45647" rtlCol="0"/>
          <a:lstStyle>
            <a:lvl1pPr algn="r">
              <a:defRPr sz="1200"/>
            </a:lvl1pPr>
          </a:lstStyle>
          <a:p>
            <a:fld id="{C5EC0A1F-3E39-40D0-82B9-9B9CD63C8208}" type="datetimeFigureOut">
              <a:rPr lang="de-DE" smtClean="0"/>
              <a:t>15.01.2024</a:t>
            </a:fld>
            <a:endParaRPr lang="de-DE"/>
          </a:p>
        </p:txBody>
      </p:sp>
      <p:sp>
        <p:nvSpPr>
          <p:cNvPr id="4" name="Fußzeilenplatzhalter 3"/>
          <p:cNvSpPr>
            <a:spLocks noGrp="1"/>
          </p:cNvSpPr>
          <p:nvPr>
            <p:ph type="ftr" sz="quarter" idx="2"/>
          </p:nvPr>
        </p:nvSpPr>
        <p:spPr>
          <a:xfrm>
            <a:off x="1" y="9430090"/>
            <a:ext cx="2945659" cy="496412"/>
          </a:xfrm>
          <a:prstGeom prst="rect">
            <a:avLst/>
          </a:prstGeom>
        </p:spPr>
        <p:txBody>
          <a:bodyPr vert="horz" lIns="91294" tIns="45647" rIns="91294" bIns="45647" rtlCol="0" anchor="b"/>
          <a:lstStyle>
            <a:lvl1pPr algn="l">
              <a:defRPr sz="1200"/>
            </a:lvl1pPr>
          </a:lstStyle>
          <a:p>
            <a:endParaRPr lang="de-DE"/>
          </a:p>
        </p:txBody>
      </p:sp>
      <p:sp>
        <p:nvSpPr>
          <p:cNvPr id="5" name="Foliennummernplatzhalter 4"/>
          <p:cNvSpPr>
            <a:spLocks noGrp="1"/>
          </p:cNvSpPr>
          <p:nvPr>
            <p:ph type="sldNum" sz="quarter" idx="3"/>
          </p:nvPr>
        </p:nvSpPr>
        <p:spPr>
          <a:xfrm>
            <a:off x="3850444" y="9430090"/>
            <a:ext cx="2945659" cy="496412"/>
          </a:xfrm>
          <a:prstGeom prst="rect">
            <a:avLst/>
          </a:prstGeom>
        </p:spPr>
        <p:txBody>
          <a:bodyPr vert="horz" lIns="91294" tIns="45647" rIns="91294" bIns="45647" rtlCol="0" anchor="b"/>
          <a:lstStyle>
            <a:lvl1pPr algn="r">
              <a:defRPr sz="1200"/>
            </a:lvl1pPr>
          </a:lstStyle>
          <a:p>
            <a:fld id="{6B1CFF71-2E17-4609-9A4C-08FCA53537F5}" type="slidenum">
              <a:rPr lang="de-DE" smtClean="0"/>
              <a:t>‹Nr.›</a:t>
            </a:fld>
            <a:endParaRPr lang="de-DE"/>
          </a:p>
        </p:txBody>
      </p:sp>
    </p:spTree>
    <p:extLst>
      <p:ext uri="{BB962C8B-B14F-4D97-AF65-F5344CB8AC3E}">
        <p14:creationId xmlns:p14="http://schemas.microsoft.com/office/powerpoint/2010/main" val="8821478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5659" cy="496412"/>
          </a:xfrm>
          <a:prstGeom prst="rect">
            <a:avLst/>
          </a:prstGeom>
        </p:spPr>
        <p:txBody>
          <a:bodyPr vert="horz" lIns="91294" tIns="45647" rIns="91294" bIns="45647" rtlCol="0"/>
          <a:lstStyle>
            <a:lvl1pPr algn="l">
              <a:defRPr sz="1200"/>
            </a:lvl1pPr>
          </a:lstStyle>
          <a:p>
            <a:endParaRPr lang="de-DE"/>
          </a:p>
        </p:txBody>
      </p:sp>
      <p:sp>
        <p:nvSpPr>
          <p:cNvPr id="3" name="Datumsplatzhalter 2"/>
          <p:cNvSpPr>
            <a:spLocks noGrp="1"/>
          </p:cNvSpPr>
          <p:nvPr>
            <p:ph type="dt" idx="1"/>
          </p:nvPr>
        </p:nvSpPr>
        <p:spPr>
          <a:xfrm>
            <a:off x="3850444" y="0"/>
            <a:ext cx="2945659" cy="496412"/>
          </a:xfrm>
          <a:prstGeom prst="rect">
            <a:avLst/>
          </a:prstGeom>
        </p:spPr>
        <p:txBody>
          <a:bodyPr vert="horz" lIns="91294" tIns="45647" rIns="91294" bIns="45647" rtlCol="0"/>
          <a:lstStyle>
            <a:lvl1pPr algn="r">
              <a:defRPr sz="1200"/>
            </a:lvl1pPr>
          </a:lstStyle>
          <a:p>
            <a:fld id="{061AC038-6BA0-4D6B-A177-0AF167EFA854}" type="datetimeFigureOut">
              <a:rPr lang="de-DE" smtClean="0"/>
              <a:t>15.01.2024</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294" tIns="45647" rIns="91294" bIns="45647" rtlCol="0" anchor="ctr"/>
          <a:lstStyle/>
          <a:p>
            <a:endParaRPr lang="de-DE"/>
          </a:p>
        </p:txBody>
      </p:sp>
      <p:sp>
        <p:nvSpPr>
          <p:cNvPr id="5" name="Notizenplatzhalter 4"/>
          <p:cNvSpPr>
            <a:spLocks noGrp="1"/>
          </p:cNvSpPr>
          <p:nvPr>
            <p:ph type="body" sz="quarter" idx="3"/>
          </p:nvPr>
        </p:nvSpPr>
        <p:spPr>
          <a:xfrm>
            <a:off x="679768" y="4715907"/>
            <a:ext cx="5438140" cy="4467702"/>
          </a:xfrm>
          <a:prstGeom prst="rect">
            <a:avLst/>
          </a:prstGeom>
        </p:spPr>
        <p:txBody>
          <a:bodyPr vert="horz" lIns="91294" tIns="45647" rIns="91294" bIns="45647"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1" y="9430090"/>
            <a:ext cx="2945659" cy="496412"/>
          </a:xfrm>
          <a:prstGeom prst="rect">
            <a:avLst/>
          </a:prstGeom>
        </p:spPr>
        <p:txBody>
          <a:bodyPr vert="horz" lIns="91294" tIns="45647" rIns="91294" bIns="45647" rtlCol="0" anchor="b"/>
          <a:lstStyle>
            <a:lvl1pPr algn="l">
              <a:defRPr sz="1200"/>
            </a:lvl1pPr>
          </a:lstStyle>
          <a:p>
            <a:endParaRPr lang="de-DE"/>
          </a:p>
        </p:txBody>
      </p:sp>
      <p:sp>
        <p:nvSpPr>
          <p:cNvPr id="7" name="Foliennummernplatzhalter 6"/>
          <p:cNvSpPr>
            <a:spLocks noGrp="1"/>
          </p:cNvSpPr>
          <p:nvPr>
            <p:ph type="sldNum" sz="quarter" idx="5"/>
          </p:nvPr>
        </p:nvSpPr>
        <p:spPr>
          <a:xfrm>
            <a:off x="3850444" y="9430090"/>
            <a:ext cx="2945659" cy="496412"/>
          </a:xfrm>
          <a:prstGeom prst="rect">
            <a:avLst/>
          </a:prstGeom>
        </p:spPr>
        <p:txBody>
          <a:bodyPr vert="horz" lIns="91294" tIns="45647" rIns="91294" bIns="45647" rtlCol="0" anchor="b"/>
          <a:lstStyle>
            <a:lvl1pPr algn="r">
              <a:defRPr sz="1200"/>
            </a:lvl1pPr>
          </a:lstStyle>
          <a:p>
            <a:fld id="{8360EAD0-0F91-46B2-A91C-E1097D8C43A1}" type="slidenum">
              <a:rPr lang="de-DE" smtClean="0"/>
              <a:t>‹Nr.›</a:t>
            </a:fld>
            <a:endParaRPr lang="de-DE"/>
          </a:p>
        </p:txBody>
      </p:sp>
    </p:spTree>
    <p:extLst>
      <p:ext uri="{BB962C8B-B14F-4D97-AF65-F5344CB8AC3E}">
        <p14:creationId xmlns:p14="http://schemas.microsoft.com/office/powerpoint/2010/main" val="2759162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360EAD0-0F91-46B2-A91C-E1097D8C43A1}" type="slidenum">
              <a:rPr lang="de-DE" smtClean="0"/>
              <a:t>1</a:t>
            </a:fld>
            <a:endParaRPr lang="de-DE"/>
          </a:p>
        </p:txBody>
      </p:sp>
    </p:spTree>
    <p:extLst>
      <p:ext uri="{BB962C8B-B14F-4D97-AF65-F5344CB8AC3E}">
        <p14:creationId xmlns:p14="http://schemas.microsoft.com/office/powerpoint/2010/main" val="2392100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Heißt LV Lehrveranstaltung?</a:t>
            </a:r>
            <a:r>
              <a:rPr lang="de-DE" baseline="0" dirty="0"/>
              <a:t> Dann verstehe ich den unterschied nicht zu Veranstaltungsform…</a:t>
            </a:r>
            <a:endParaRPr lang="de-DE" dirty="0"/>
          </a:p>
        </p:txBody>
      </p:sp>
      <p:sp>
        <p:nvSpPr>
          <p:cNvPr id="4" name="Foliennummernplatzhalter 3"/>
          <p:cNvSpPr>
            <a:spLocks noGrp="1"/>
          </p:cNvSpPr>
          <p:nvPr>
            <p:ph type="sldNum" sz="quarter" idx="10"/>
          </p:nvPr>
        </p:nvSpPr>
        <p:spPr/>
        <p:txBody>
          <a:bodyPr/>
          <a:lstStyle/>
          <a:p>
            <a:fld id="{8360EAD0-0F91-46B2-A91C-E1097D8C43A1}" type="slidenum">
              <a:rPr lang="de-DE" smtClean="0"/>
              <a:t>9</a:t>
            </a:fld>
            <a:endParaRPr lang="de-DE"/>
          </a:p>
        </p:txBody>
      </p:sp>
    </p:spTree>
    <p:extLst>
      <p:ext uri="{BB962C8B-B14F-4D97-AF65-F5344CB8AC3E}">
        <p14:creationId xmlns:p14="http://schemas.microsoft.com/office/powerpoint/2010/main" val="1128855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Zwischenüberschrift einfügen</a:t>
            </a:r>
          </a:p>
          <a:p>
            <a:r>
              <a:rPr lang="de-DE" dirty="0"/>
              <a:t>WICHTIG: NC und Wartezeit erklären!</a:t>
            </a:r>
          </a:p>
        </p:txBody>
      </p:sp>
      <p:sp>
        <p:nvSpPr>
          <p:cNvPr id="4" name="Foliennummernplatzhalter 3"/>
          <p:cNvSpPr>
            <a:spLocks noGrp="1"/>
          </p:cNvSpPr>
          <p:nvPr>
            <p:ph type="sldNum" sz="quarter" idx="10"/>
          </p:nvPr>
        </p:nvSpPr>
        <p:spPr/>
        <p:txBody>
          <a:bodyPr/>
          <a:lstStyle/>
          <a:p>
            <a:fld id="{8360EAD0-0F91-46B2-A91C-E1097D8C43A1}" type="slidenum">
              <a:rPr lang="de-DE" smtClean="0"/>
              <a:t>10</a:t>
            </a:fld>
            <a:endParaRPr lang="de-DE"/>
          </a:p>
        </p:txBody>
      </p:sp>
    </p:spTree>
    <p:extLst>
      <p:ext uri="{BB962C8B-B14F-4D97-AF65-F5344CB8AC3E}">
        <p14:creationId xmlns:p14="http://schemas.microsoft.com/office/powerpoint/2010/main" val="2068116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360EAD0-0F91-46B2-A91C-E1097D8C43A1}" type="slidenum">
              <a:rPr lang="de-DE" smtClean="0"/>
              <a:t>11</a:t>
            </a:fld>
            <a:endParaRPr lang="de-DE"/>
          </a:p>
        </p:txBody>
      </p:sp>
    </p:spTree>
    <p:extLst>
      <p:ext uri="{BB962C8B-B14F-4D97-AF65-F5344CB8AC3E}">
        <p14:creationId xmlns:p14="http://schemas.microsoft.com/office/powerpoint/2010/main" val="3322938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360EAD0-0F91-46B2-A91C-E1097D8C43A1}" type="slidenum">
              <a:rPr lang="de-DE" smtClean="0"/>
              <a:t>12</a:t>
            </a:fld>
            <a:endParaRPr lang="de-DE"/>
          </a:p>
        </p:txBody>
      </p:sp>
    </p:spTree>
    <p:extLst>
      <p:ext uri="{BB962C8B-B14F-4D97-AF65-F5344CB8AC3E}">
        <p14:creationId xmlns:p14="http://schemas.microsoft.com/office/powerpoint/2010/main" val="1072851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360EAD0-0F91-46B2-A91C-E1097D8C43A1}" type="slidenum">
              <a:rPr lang="de-DE" smtClean="0"/>
              <a:t>15</a:t>
            </a:fld>
            <a:endParaRPr lang="de-DE"/>
          </a:p>
        </p:txBody>
      </p:sp>
    </p:spTree>
    <p:extLst>
      <p:ext uri="{BB962C8B-B14F-4D97-AF65-F5344CB8AC3E}">
        <p14:creationId xmlns:p14="http://schemas.microsoft.com/office/powerpoint/2010/main" val="1490147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Ich würde noch SWS erklären, da wir dies auf unseren </a:t>
            </a:r>
            <a:r>
              <a:rPr lang="de-DE" dirty="0" err="1"/>
              <a:t>factsheets</a:t>
            </a:r>
            <a:r>
              <a:rPr lang="de-DE" dirty="0"/>
              <a:t> nutzen</a:t>
            </a:r>
          </a:p>
        </p:txBody>
      </p:sp>
      <p:sp>
        <p:nvSpPr>
          <p:cNvPr id="4" name="Foliennummernplatzhalter 3"/>
          <p:cNvSpPr>
            <a:spLocks noGrp="1"/>
          </p:cNvSpPr>
          <p:nvPr>
            <p:ph type="sldNum" sz="quarter" idx="10"/>
          </p:nvPr>
        </p:nvSpPr>
        <p:spPr/>
        <p:txBody>
          <a:bodyPr/>
          <a:lstStyle/>
          <a:p>
            <a:fld id="{8360EAD0-0F91-46B2-A91C-E1097D8C43A1}" type="slidenum">
              <a:rPr lang="de-DE" smtClean="0"/>
              <a:t>16</a:t>
            </a:fld>
            <a:endParaRPr lang="de-DE"/>
          </a:p>
        </p:txBody>
      </p:sp>
    </p:spTree>
    <p:extLst>
      <p:ext uri="{BB962C8B-B14F-4D97-AF65-F5344CB8AC3E}">
        <p14:creationId xmlns:p14="http://schemas.microsoft.com/office/powerpoint/2010/main" val="186716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Heißt LV Lehrveranstaltung?</a:t>
            </a:r>
            <a:r>
              <a:rPr lang="de-DE" baseline="0" dirty="0"/>
              <a:t> Dann verstehe ich den unterschied nicht zu Veranstaltungsform…</a:t>
            </a:r>
            <a:endParaRPr lang="de-DE" dirty="0"/>
          </a:p>
        </p:txBody>
      </p:sp>
      <p:sp>
        <p:nvSpPr>
          <p:cNvPr id="4" name="Foliennummernplatzhalter 3"/>
          <p:cNvSpPr>
            <a:spLocks noGrp="1"/>
          </p:cNvSpPr>
          <p:nvPr>
            <p:ph type="sldNum" sz="quarter" idx="10"/>
          </p:nvPr>
        </p:nvSpPr>
        <p:spPr/>
        <p:txBody>
          <a:bodyPr/>
          <a:lstStyle/>
          <a:p>
            <a:fld id="{8360EAD0-0F91-46B2-A91C-E1097D8C43A1}" type="slidenum">
              <a:rPr lang="de-DE" smtClean="0"/>
              <a:t>18</a:t>
            </a:fld>
            <a:endParaRPr lang="de-DE"/>
          </a:p>
        </p:txBody>
      </p:sp>
    </p:spTree>
    <p:extLst>
      <p:ext uri="{BB962C8B-B14F-4D97-AF65-F5344CB8AC3E}">
        <p14:creationId xmlns:p14="http://schemas.microsoft.com/office/powerpoint/2010/main" val="712692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Ich würde noch SWS erklären, da wir dies auf unseren </a:t>
            </a:r>
            <a:r>
              <a:rPr lang="de-DE" dirty="0" err="1"/>
              <a:t>factsheets</a:t>
            </a:r>
            <a:r>
              <a:rPr lang="de-DE" dirty="0"/>
              <a:t> nutzen</a:t>
            </a:r>
          </a:p>
        </p:txBody>
      </p:sp>
      <p:sp>
        <p:nvSpPr>
          <p:cNvPr id="4" name="Foliennummernplatzhalter 3"/>
          <p:cNvSpPr>
            <a:spLocks noGrp="1"/>
          </p:cNvSpPr>
          <p:nvPr>
            <p:ph type="sldNum" sz="quarter" idx="10"/>
          </p:nvPr>
        </p:nvSpPr>
        <p:spPr/>
        <p:txBody>
          <a:bodyPr/>
          <a:lstStyle/>
          <a:p>
            <a:fld id="{8360EAD0-0F91-46B2-A91C-E1097D8C43A1}" type="slidenum">
              <a:rPr lang="de-DE" smtClean="0"/>
              <a:t>22</a:t>
            </a:fld>
            <a:endParaRPr lang="de-DE"/>
          </a:p>
        </p:txBody>
      </p:sp>
    </p:spTree>
    <p:extLst>
      <p:ext uri="{BB962C8B-B14F-4D97-AF65-F5344CB8AC3E}">
        <p14:creationId xmlns:p14="http://schemas.microsoft.com/office/powerpoint/2010/main" val="73625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9.jpeg"/><Relationship Id="rId4" Type="http://schemas.openxmlformats.org/officeDocument/2006/relationships/image" Target="../media/image8.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sp>
        <p:nvSpPr>
          <p:cNvPr id="4" name="Textplatzhalter 10"/>
          <p:cNvSpPr>
            <a:spLocks noGrp="1"/>
          </p:cNvSpPr>
          <p:nvPr>
            <p:ph type="body" sz="quarter" idx="19" hasCustomPrompt="1"/>
          </p:nvPr>
        </p:nvSpPr>
        <p:spPr>
          <a:xfrm>
            <a:off x="251520" y="773705"/>
            <a:ext cx="8640960" cy="5760640"/>
          </a:xfrm>
          <a:prstGeom prst="rect">
            <a:avLst/>
          </a:prstGeom>
          <a:solidFill>
            <a:srgbClr val="07A1E2"/>
          </a:solidFill>
        </p:spPr>
        <p:txBody>
          <a:bodyPr anchor="ctr" anchorCtr="0"/>
          <a:lstStyle>
            <a:lvl1pPr marL="0" indent="0" algn="ctr">
              <a:buNone/>
              <a:defRPr sz="4000" b="1" i="0" baseline="0">
                <a:solidFill>
                  <a:srgbClr val="FFFFFF"/>
                </a:solidFill>
              </a:defRPr>
            </a:lvl1pPr>
          </a:lstStyle>
          <a:p>
            <a:pPr lvl="0"/>
            <a:r>
              <a:rPr lang="de-DE" dirty="0"/>
              <a:t>Kapitelüberschrift</a:t>
            </a:r>
          </a:p>
          <a:p>
            <a:pPr lvl="0"/>
            <a:r>
              <a:rPr lang="de-DE" dirty="0"/>
              <a:t>Thema</a:t>
            </a:r>
          </a:p>
        </p:txBody>
      </p:sp>
      <p:sp>
        <p:nvSpPr>
          <p:cNvPr id="5" name="Foliennummernplatzhalter 5"/>
          <p:cNvSpPr>
            <a:spLocks noGrp="1"/>
          </p:cNvSpPr>
          <p:nvPr>
            <p:ph type="sldNum" sz="quarter" idx="4"/>
          </p:nvPr>
        </p:nvSpPr>
        <p:spPr>
          <a:xfrm>
            <a:off x="7452320" y="6579349"/>
            <a:ext cx="1440160" cy="180021"/>
          </a:xfrm>
          <a:prstGeom prst="rect">
            <a:avLst/>
          </a:prstGeom>
        </p:spPr>
        <p:txBody>
          <a:bodyPr rIns="0"/>
          <a:lstStyle>
            <a:lvl1pPr algn="r">
              <a:defRPr sz="1000" b="1">
                <a:solidFill>
                  <a:schemeClr val="accent2"/>
                </a:solidFill>
              </a:defRPr>
            </a:lvl1pPr>
          </a:lstStyle>
          <a:p>
            <a:fld id="{00AE86EE-D51B-4BED-B5CD-B52B8BABC030}" type="slidenum">
              <a:rPr lang="de-DE" smtClean="0"/>
              <a:pPr/>
              <a:t>‹Nr.›</a:t>
            </a:fld>
            <a:endParaRPr lang="de-DE" dirty="0"/>
          </a:p>
        </p:txBody>
      </p:sp>
    </p:spTree>
    <p:extLst>
      <p:ext uri="{BB962C8B-B14F-4D97-AF65-F5344CB8AC3E}">
        <p14:creationId xmlns:p14="http://schemas.microsoft.com/office/powerpoint/2010/main" val="3702663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7_Titelfolie">
    <p:spTree>
      <p:nvGrpSpPr>
        <p:cNvPr id="1" name=""/>
        <p:cNvGrpSpPr/>
        <p:nvPr/>
      </p:nvGrpSpPr>
      <p:grpSpPr>
        <a:xfrm>
          <a:off x="0" y="0"/>
          <a:ext cx="0" cy="0"/>
          <a:chOff x="0" y="0"/>
          <a:chExt cx="0" cy="0"/>
        </a:xfrm>
      </p:grpSpPr>
      <p:sp>
        <p:nvSpPr>
          <p:cNvPr id="12" name="Inhaltsplatzhalter 2"/>
          <p:cNvSpPr>
            <a:spLocks noGrp="1"/>
          </p:cNvSpPr>
          <p:nvPr>
            <p:ph idx="18" hasCustomPrompt="1"/>
          </p:nvPr>
        </p:nvSpPr>
        <p:spPr>
          <a:xfrm>
            <a:off x="6012160" y="773705"/>
            <a:ext cx="2880320" cy="5760640"/>
          </a:xfrm>
          <a:prstGeom prst="rect">
            <a:avLst/>
          </a:prstGeom>
          <a:solidFill>
            <a:srgbClr val="07A1E2"/>
          </a:solidFill>
        </p:spPr>
        <p:txBody>
          <a:bodyPr lIns="0" anchor="t" anchorCtr="0"/>
          <a:lstStyle>
            <a:lvl1pPr marL="252000" indent="0">
              <a:spcBef>
                <a:spcPts val="600"/>
              </a:spcBef>
              <a:buFontTx/>
              <a:buNone/>
              <a:defRPr sz="1200" b="1" i="1" cap="none" baseline="0">
                <a:solidFill>
                  <a:srgbClr val="FFFFFF"/>
                </a:solidFill>
                <a:latin typeface="Times New Roman" panose="02020603050405020304" pitchFamily="18" charset="0"/>
                <a:cs typeface="Times New Roman" panose="02020603050405020304" pitchFamily="18" charset="0"/>
              </a:defRPr>
            </a:lvl1pPr>
            <a:lvl2pPr marL="432000" marR="0" indent="0" algn="l" defTabSz="914400" rtl="0" eaLnBrk="1" fontAlgn="auto" latinLnBrk="0" hangingPunct="1">
              <a:lnSpc>
                <a:spcPct val="100000"/>
              </a:lnSpc>
              <a:spcBef>
                <a:spcPct val="20000"/>
              </a:spcBef>
              <a:spcAft>
                <a:spcPts val="0"/>
              </a:spcAft>
              <a:buClrTx/>
              <a:buSzTx/>
              <a:buFontTx/>
              <a:buNone/>
              <a:tabLst/>
              <a:defRPr sz="1600" cap="all" baseline="0">
                <a:solidFill>
                  <a:srgbClr val="FFFFFF"/>
                </a:solidFill>
                <a:latin typeface="Arial" panose="020B0604020202020204" pitchFamily="34" charset="0"/>
              </a:defRPr>
            </a:lvl2pPr>
            <a:lvl3pPr marL="432000" indent="0">
              <a:spcBef>
                <a:spcPts val="0"/>
              </a:spcBef>
              <a:buFont typeface="Wingdings" pitchFamily="2" charset="2"/>
              <a:buNone/>
              <a:defRPr sz="1200" baseline="0">
                <a:solidFill>
                  <a:srgbClr val="FFFFFF"/>
                </a:solidFill>
              </a:defRPr>
            </a:lvl3pPr>
            <a:lvl4pPr>
              <a:defRPr sz="1400">
                <a:solidFill>
                  <a:schemeClr val="accent3"/>
                </a:solidFill>
              </a:defRPr>
            </a:lvl4pPr>
            <a:lvl5pPr>
              <a:defRPr sz="1400">
                <a:solidFill>
                  <a:schemeClr val="accent4"/>
                </a:solidFill>
              </a:defRPr>
            </a:lvl5pPr>
          </a:lstStyle>
          <a:p>
            <a:pPr lvl="0"/>
            <a:r>
              <a:rPr lang="de-DE" dirty="0"/>
              <a:t>  </a:t>
            </a:r>
          </a:p>
          <a:p>
            <a:pPr lvl="0"/>
            <a:r>
              <a:rPr lang="de-DE" dirty="0"/>
              <a:t>Textmasterformat bearbeiten</a:t>
            </a:r>
          </a:p>
          <a:p>
            <a:pPr lvl="1"/>
            <a:r>
              <a:rPr lang="de-DE" dirty="0"/>
              <a:t>Zweite Ebene</a:t>
            </a:r>
          </a:p>
          <a:p>
            <a:pPr lvl="2"/>
            <a:r>
              <a:rPr lang="de-DE" dirty="0"/>
              <a:t>Dritte Ebene </a:t>
            </a:r>
          </a:p>
        </p:txBody>
      </p:sp>
      <p:sp>
        <p:nvSpPr>
          <p:cNvPr id="14" name="Inhaltsplatzhalter 2"/>
          <p:cNvSpPr>
            <a:spLocks noGrp="1"/>
          </p:cNvSpPr>
          <p:nvPr>
            <p:ph idx="19"/>
          </p:nvPr>
        </p:nvSpPr>
        <p:spPr>
          <a:xfrm>
            <a:off x="3132000" y="773706"/>
            <a:ext cx="2880320" cy="5760640"/>
          </a:xfrm>
          <a:prstGeom prst="rect">
            <a:avLst/>
          </a:prstGeom>
          <a:solidFill>
            <a:srgbClr val="999999"/>
          </a:solidFill>
        </p:spPr>
        <p:txBody>
          <a:bodyPr lIns="0" anchor="t" anchorCtr="0"/>
          <a:lstStyle>
            <a:lvl1pPr marL="252000" indent="0">
              <a:spcBef>
                <a:spcPts val="600"/>
              </a:spcBef>
              <a:buFontTx/>
              <a:buNone/>
              <a:defRPr sz="1200" b="1" i="1" cap="none" baseline="0">
                <a:solidFill>
                  <a:srgbClr val="FFFFFF"/>
                </a:solidFill>
                <a:latin typeface="Times New Roman" panose="02020603050405020304" pitchFamily="18" charset="0"/>
                <a:cs typeface="Times New Roman" panose="02020603050405020304" pitchFamily="18" charset="0"/>
              </a:defRPr>
            </a:lvl1pPr>
            <a:lvl2pPr marL="432000" marR="0" indent="0" algn="l" defTabSz="914400" rtl="0" eaLnBrk="1" fontAlgn="auto" latinLnBrk="0" hangingPunct="1">
              <a:lnSpc>
                <a:spcPct val="100000"/>
              </a:lnSpc>
              <a:spcBef>
                <a:spcPct val="20000"/>
              </a:spcBef>
              <a:spcAft>
                <a:spcPts val="0"/>
              </a:spcAft>
              <a:buClrTx/>
              <a:buSzTx/>
              <a:buFontTx/>
              <a:buNone/>
              <a:tabLst/>
              <a:defRPr sz="1600" cap="all" baseline="0">
                <a:solidFill>
                  <a:srgbClr val="FFFFFF"/>
                </a:solidFill>
                <a:latin typeface="Arial" panose="020B0604020202020204" pitchFamily="34" charset="0"/>
              </a:defRPr>
            </a:lvl2pPr>
            <a:lvl3pPr marL="432000" indent="0">
              <a:spcBef>
                <a:spcPts val="0"/>
              </a:spcBef>
              <a:buFont typeface="Wingdings" pitchFamily="2" charset="2"/>
              <a:buNone/>
              <a:defRPr sz="1200" baseline="0">
                <a:solidFill>
                  <a:srgbClr val="FFFFFF"/>
                </a:solidFill>
              </a:defRPr>
            </a:lvl3pPr>
            <a:lvl4pPr>
              <a:defRPr sz="1400">
                <a:solidFill>
                  <a:schemeClr val="accent3"/>
                </a:solidFill>
              </a:defRPr>
            </a:lvl4pPr>
            <a:lvl5pPr>
              <a:defRPr sz="1400">
                <a:solidFill>
                  <a:schemeClr val="accent4"/>
                </a:solidFill>
              </a:defRPr>
            </a:lvl5pPr>
          </a:lstStyle>
          <a:p>
            <a:pPr lvl="0"/>
            <a:r>
              <a:rPr lang="de-DE"/>
              <a:t>Textmasterformat bearbeiten</a:t>
            </a:r>
          </a:p>
          <a:p>
            <a:pPr lvl="1"/>
            <a:r>
              <a:rPr lang="de-DE"/>
              <a:t>Zweite Ebene</a:t>
            </a:r>
          </a:p>
          <a:p>
            <a:pPr lvl="2"/>
            <a:r>
              <a:rPr lang="de-DE"/>
              <a:t>Dritte Ebene</a:t>
            </a:r>
          </a:p>
        </p:txBody>
      </p:sp>
      <p:sp>
        <p:nvSpPr>
          <p:cNvPr id="22" name="Inhaltsplatzhalter 2"/>
          <p:cNvSpPr>
            <a:spLocks noGrp="1"/>
          </p:cNvSpPr>
          <p:nvPr>
            <p:ph idx="24"/>
          </p:nvPr>
        </p:nvSpPr>
        <p:spPr>
          <a:xfrm>
            <a:off x="252000" y="773999"/>
            <a:ext cx="2880320" cy="5760345"/>
          </a:xfrm>
          <a:prstGeom prst="rect">
            <a:avLst/>
          </a:prstGeom>
          <a:solidFill>
            <a:srgbClr val="185191"/>
          </a:solidFill>
        </p:spPr>
        <p:txBody>
          <a:bodyPr lIns="0" anchor="t" anchorCtr="0"/>
          <a:lstStyle>
            <a:lvl1pPr marL="252000" indent="0">
              <a:spcBef>
                <a:spcPts val="600"/>
              </a:spcBef>
              <a:buFontTx/>
              <a:buNone/>
              <a:defRPr sz="1200" b="1" i="1" cap="none" baseline="0">
                <a:solidFill>
                  <a:srgbClr val="FFFFFF"/>
                </a:solidFill>
                <a:latin typeface="Times New Roman" panose="02020603050405020304" pitchFamily="18" charset="0"/>
                <a:cs typeface="Times New Roman" panose="02020603050405020304" pitchFamily="18" charset="0"/>
              </a:defRPr>
            </a:lvl1pPr>
            <a:lvl2pPr marL="432000" marR="0" indent="0" algn="l" defTabSz="914400" rtl="0" eaLnBrk="1" fontAlgn="auto" latinLnBrk="0" hangingPunct="1">
              <a:lnSpc>
                <a:spcPct val="100000"/>
              </a:lnSpc>
              <a:spcBef>
                <a:spcPct val="20000"/>
              </a:spcBef>
              <a:spcAft>
                <a:spcPts val="0"/>
              </a:spcAft>
              <a:buClrTx/>
              <a:buSzTx/>
              <a:buFontTx/>
              <a:buNone/>
              <a:tabLst/>
              <a:defRPr sz="1600" cap="all" baseline="0">
                <a:solidFill>
                  <a:srgbClr val="FFFFFF"/>
                </a:solidFill>
                <a:latin typeface="Arial" panose="020B0604020202020204" pitchFamily="34" charset="0"/>
              </a:defRPr>
            </a:lvl2pPr>
            <a:lvl3pPr marL="432000" indent="0">
              <a:spcBef>
                <a:spcPts val="0"/>
              </a:spcBef>
              <a:buFont typeface="Wingdings" pitchFamily="2" charset="2"/>
              <a:buNone/>
              <a:defRPr sz="1200" baseline="0">
                <a:solidFill>
                  <a:srgbClr val="FFFFFF"/>
                </a:solidFill>
              </a:defRPr>
            </a:lvl3pPr>
            <a:lvl4pPr>
              <a:defRPr sz="1400">
                <a:solidFill>
                  <a:schemeClr val="accent3"/>
                </a:solidFill>
              </a:defRPr>
            </a:lvl4pPr>
            <a:lvl5pPr>
              <a:defRPr sz="1400">
                <a:solidFill>
                  <a:schemeClr val="accent4"/>
                </a:solidFill>
              </a:defRPr>
            </a:lvl5pPr>
          </a:lstStyle>
          <a:p>
            <a:pPr lvl="0"/>
            <a:r>
              <a:rPr lang="de-DE"/>
              <a:t>Textmasterformat bearbeiten</a:t>
            </a:r>
          </a:p>
          <a:p>
            <a:pPr lvl="1"/>
            <a:r>
              <a:rPr lang="de-DE"/>
              <a:t>Zweite Ebene</a:t>
            </a:r>
          </a:p>
          <a:p>
            <a:pPr lvl="2"/>
            <a:r>
              <a:rPr lang="de-DE"/>
              <a:t>Dritte Ebene</a:t>
            </a:r>
          </a:p>
        </p:txBody>
      </p:sp>
      <p:sp>
        <p:nvSpPr>
          <p:cNvPr id="13" name="Foliennummernplatzhalter 5"/>
          <p:cNvSpPr>
            <a:spLocks noGrp="1"/>
          </p:cNvSpPr>
          <p:nvPr>
            <p:ph type="sldNum" sz="quarter" idx="4"/>
          </p:nvPr>
        </p:nvSpPr>
        <p:spPr>
          <a:xfrm>
            <a:off x="7452320" y="6579349"/>
            <a:ext cx="1440160" cy="180021"/>
          </a:xfrm>
          <a:prstGeom prst="rect">
            <a:avLst/>
          </a:prstGeom>
        </p:spPr>
        <p:txBody>
          <a:bodyPr rIns="0"/>
          <a:lstStyle>
            <a:lvl1pPr algn="r">
              <a:defRPr sz="1000" b="1">
                <a:solidFill>
                  <a:schemeClr val="accent2"/>
                </a:solidFill>
              </a:defRPr>
            </a:lvl1pPr>
          </a:lstStyle>
          <a:p>
            <a:fld id="{00AE86EE-D51B-4BED-B5CD-B52B8BABC030}" type="slidenum">
              <a:rPr lang="de-DE" smtClean="0"/>
              <a:pPr/>
              <a:t>‹Nr.›</a:t>
            </a:fld>
            <a:endParaRPr lang="de-DE" dirty="0"/>
          </a:p>
        </p:txBody>
      </p:sp>
      <p:sp>
        <p:nvSpPr>
          <p:cNvPr id="17" name="Inhaltsplatzhalter 2"/>
          <p:cNvSpPr>
            <a:spLocks noGrp="1"/>
          </p:cNvSpPr>
          <p:nvPr>
            <p:ph idx="22"/>
          </p:nvPr>
        </p:nvSpPr>
        <p:spPr>
          <a:xfrm>
            <a:off x="252000" y="5094185"/>
            <a:ext cx="2880320" cy="1440160"/>
          </a:xfrm>
          <a:prstGeom prst="rect">
            <a:avLst/>
          </a:prstGeom>
          <a:gradFill>
            <a:gsLst>
              <a:gs pos="62947">
                <a:srgbClr val="185191">
                  <a:alpha val="90000"/>
                </a:srgbClr>
              </a:gs>
              <a:gs pos="31000">
                <a:srgbClr val="185191">
                  <a:alpha val="90000"/>
                </a:srgbClr>
              </a:gs>
              <a:gs pos="0">
                <a:srgbClr val="185191">
                  <a:lumMod val="0"/>
                  <a:alpha val="90000"/>
                </a:srgbClr>
              </a:gs>
              <a:gs pos="100000">
                <a:srgbClr val="07A1E2">
                  <a:alpha val="90000"/>
                </a:srgbClr>
              </a:gs>
            </a:gsLst>
            <a:lin ang="1080000" scaled="0"/>
          </a:gradFill>
        </p:spPr>
        <p:txBody>
          <a:bodyPr lIns="0" anchor="t" anchorCtr="0"/>
          <a:lstStyle>
            <a:lvl1pPr marL="252000" indent="0">
              <a:spcBef>
                <a:spcPts val="600"/>
              </a:spcBef>
              <a:buFontTx/>
              <a:buNone/>
              <a:defRPr sz="1200" b="1" i="1" cap="none" baseline="0">
                <a:solidFill>
                  <a:srgbClr val="FFFFFF"/>
                </a:solidFill>
                <a:latin typeface="Times New Roman" panose="02020603050405020304" pitchFamily="18" charset="0"/>
                <a:cs typeface="Times New Roman" panose="02020603050405020304" pitchFamily="18" charset="0"/>
              </a:defRPr>
            </a:lvl1pPr>
            <a:lvl2pPr marL="432000" marR="0" indent="0" algn="l" defTabSz="914400" rtl="0" eaLnBrk="1" fontAlgn="auto" latinLnBrk="0" hangingPunct="1">
              <a:lnSpc>
                <a:spcPct val="100000"/>
              </a:lnSpc>
              <a:spcBef>
                <a:spcPct val="20000"/>
              </a:spcBef>
              <a:spcAft>
                <a:spcPts val="0"/>
              </a:spcAft>
              <a:buClrTx/>
              <a:buSzTx/>
              <a:buFontTx/>
              <a:buNone/>
              <a:tabLst/>
              <a:defRPr sz="1600" cap="all" baseline="0">
                <a:solidFill>
                  <a:srgbClr val="FFFFFF"/>
                </a:solidFill>
                <a:latin typeface="Arial" panose="020B0604020202020204" pitchFamily="34" charset="0"/>
              </a:defRPr>
            </a:lvl2pPr>
            <a:lvl3pPr marL="432000" indent="0">
              <a:spcBef>
                <a:spcPts val="0"/>
              </a:spcBef>
              <a:buFont typeface="Wingdings" pitchFamily="2" charset="2"/>
              <a:buNone/>
              <a:defRPr sz="1200" baseline="0">
                <a:solidFill>
                  <a:srgbClr val="FFFFFF"/>
                </a:solidFill>
              </a:defRPr>
            </a:lvl3pPr>
            <a:lvl4pPr>
              <a:defRPr sz="1400">
                <a:solidFill>
                  <a:schemeClr val="accent3"/>
                </a:solidFill>
              </a:defRPr>
            </a:lvl4pPr>
            <a:lvl5pPr>
              <a:defRPr sz="1400">
                <a:solidFill>
                  <a:schemeClr val="accent4"/>
                </a:solidFill>
              </a:defRPr>
            </a:lvl5pPr>
          </a:lstStyle>
          <a:p>
            <a:pPr lvl="0"/>
            <a:r>
              <a:rPr lang="de-DE"/>
              <a:t>Textmasterformat bearbeiten</a:t>
            </a:r>
          </a:p>
          <a:p>
            <a:pPr lvl="1"/>
            <a:r>
              <a:rPr lang="de-DE"/>
              <a:t>Zweite Ebene</a:t>
            </a:r>
          </a:p>
          <a:p>
            <a:pPr lvl="2"/>
            <a:r>
              <a:rPr lang="de-DE"/>
              <a:t>Dritte Ebene</a:t>
            </a:r>
          </a:p>
        </p:txBody>
      </p:sp>
      <p:sp>
        <p:nvSpPr>
          <p:cNvPr id="5" name="Titel 4"/>
          <p:cNvSpPr>
            <a:spLocks noGrp="1"/>
          </p:cNvSpPr>
          <p:nvPr>
            <p:ph type="title"/>
          </p:nvPr>
        </p:nvSpPr>
        <p:spPr>
          <a:xfrm>
            <a:off x="161510" y="278650"/>
            <a:ext cx="5814102" cy="270030"/>
          </a:xfrm>
          <a:prstGeom prst="rect">
            <a:avLst/>
          </a:prstGeom>
        </p:spPr>
        <p:txBody>
          <a:bodyPr/>
          <a:lstStyle>
            <a:lvl1pPr>
              <a:defRPr sz="1600" baseline="0">
                <a:solidFill>
                  <a:srgbClr val="185191"/>
                </a:solidFill>
              </a:defRPr>
            </a:lvl1pPr>
          </a:lstStyle>
          <a:p>
            <a:r>
              <a:rPr lang="de-DE"/>
              <a:t>Titelmasterformat durch Klicken bearbeiten</a:t>
            </a:r>
            <a:endParaRPr lang="de-DE" dirty="0"/>
          </a:p>
        </p:txBody>
      </p:sp>
      <p:sp>
        <p:nvSpPr>
          <p:cNvPr id="10" name="Inhaltsplatzhalter 2"/>
          <p:cNvSpPr>
            <a:spLocks noGrp="1"/>
          </p:cNvSpPr>
          <p:nvPr>
            <p:ph idx="25"/>
          </p:nvPr>
        </p:nvSpPr>
        <p:spPr>
          <a:xfrm>
            <a:off x="3131840" y="773705"/>
            <a:ext cx="2880320" cy="1440160"/>
          </a:xfrm>
          <a:prstGeom prst="rect">
            <a:avLst/>
          </a:prstGeom>
          <a:gradFill>
            <a:gsLst>
              <a:gs pos="62947">
                <a:srgbClr val="185191">
                  <a:alpha val="90000"/>
                </a:srgbClr>
              </a:gs>
              <a:gs pos="31000">
                <a:srgbClr val="185191">
                  <a:alpha val="90000"/>
                </a:srgbClr>
              </a:gs>
              <a:gs pos="0">
                <a:srgbClr val="185191">
                  <a:lumMod val="0"/>
                  <a:alpha val="90000"/>
                </a:srgbClr>
              </a:gs>
              <a:gs pos="100000">
                <a:srgbClr val="07A1E2">
                  <a:alpha val="90000"/>
                </a:srgbClr>
              </a:gs>
            </a:gsLst>
            <a:lin ang="1080000" scaled="0"/>
          </a:gradFill>
        </p:spPr>
        <p:txBody>
          <a:bodyPr lIns="0" anchor="t" anchorCtr="0"/>
          <a:lstStyle>
            <a:lvl1pPr marL="252000" indent="0">
              <a:spcBef>
                <a:spcPts val="600"/>
              </a:spcBef>
              <a:buFontTx/>
              <a:buNone/>
              <a:defRPr sz="1200" b="1" i="1" cap="none" baseline="0">
                <a:solidFill>
                  <a:srgbClr val="FFFFFF"/>
                </a:solidFill>
                <a:latin typeface="Times New Roman" panose="02020603050405020304" pitchFamily="18" charset="0"/>
                <a:cs typeface="Times New Roman" panose="02020603050405020304" pitchFamily="18" charset="0"/>
              </a:defRPr>
            </a:lvl1pPr>
            <a:lvl2pPr marL="432000" marR="0" indent="0" algn="l" defTabSz="914400" rtl="0" eaLnBrk="1" fontAlgn="auto" latinLnBrk="0" hangingPunct="1">
              <a:lnSpc>
                <a:spcPct val="100000"/>
              </a:lnSpc>
              <a:spcBef>
                <a:spcPct val="20000"/>
              </a:spcBef>
              <a:spcAft>
                <a:spcPts val="0"/>
              </a:spcAft>
              <a:buClrTx/>
              <a:buSzTx/>
              <a:buFontTx/>
              <a:buNone/>
              <a:tabLst/>
              <a:defRPr sz="1600" cap="all" baseline="0">
                <a:solidFill>
                  <a:srgbClr val="FFFFFF"/>
                </a:solidFill>
                <a:latin typeface="Arial" panose="020B0604020202020204" pitchFamily="34" charset="0"/>
              </a:defRPr>
            </a:lvl2pPr>
            <a:lvl3pPr marL="432000" indent="0">
              <a:spcBef>
                <a:spcPts val="0"/>
              </a:spcBef>
              <a:buFont typeface="Wingdings" pitchFamily="2" charset="2"/>
              <a:buNone/>
              <a:defRPr sz="1200" baseline="0">
                <a:solidFill>
                  <a:srgbClr val="FFFFFF"/>
                </a:solidFill>
              </a:defRPr>
            </a:lvl3pPr>
            <a:lvl4pPr>
              <a:defRPr sz="1400">
                <a:solidFill>
                  <a:schemeClr val="accent3"/>
                </a:solidFill>
              </a:defRPr>
            </a:lvl4pPr>
            <a:lvl5pPr>
              <a:defRPr sz="1400">
                <a:solidFill>
                  <a:schemeClr val="accent4"/>
                </a:solidFill>
              </a:defRPr>
            </a:lvl5pPr>
          </a:lstStyle>
          <a:p>
            <a:pPr lvl="0"/>
            <a:r>
              <a:rPr lang="de-DE"/>
              <a:t>Textmasterformat bearbeiten</a:t>
            </a:r>
          </a:p>
          <a:p>
            <a:pPr lvl="1"/>
            <a:r>
              <a:rPr lang="de-DE"/>
              <a:t>Zweite Ebene</a:t>
            </a:r>
          </a:p>
          <a:p>
            <a:pPr lvl="2"/>
            <a:r>
              <a:rPr lang="de-DE"/>
              <a:t>Dritte Ebene</a:t>
            </a:r>
          </a:p>
        </p:txBody>
      </p:sp>
      <p:sp>
        <p:nvSpPr>
          <p:cNvPr id="11" name="Inhaltsplatzhalter 2"/>
          <p:cNvSpPr>
            <a:spLocks noGrp="1"/>
          </p:cNvSpPr>
          <p:nvPr>
            <p:ph idx="26"/>
          </p:nvPr>
        </p:nvSpPr>
        <p:spPr>
          <a:xfrm>
            <a:off x="6012160" y="5094185"/>
            <a:ext cx="2880320" cy="1440160"/>
          </a:xfrm>
          <a:prstGeom prst="rect">
            <a:avLst/>
          </a:prstGeom>
          <a:gradFill>
            <a:gsLst>
              <a:gs pos="62947">
                <a:srgbClr val="185191">
                  <a:alpha val="90000"/>
                </a:srgbClr>
              </a:gs>
              <a:gs pos="31000">
                <a:srgbClr val="185191">
                  <a:alpha val="90000"/>
                </a:srgbClr>
              </a:gs>
              <a:gs pos="0">
                <a:srgbClr val="185191">
                  <a:lumMod val="0"/>
                  <a:alpha val="90000"/>
                </a:srgbClr>
              </a:gs>
              <a:gs pos="100000">
                <a:srgbClr val="07A1E2">
                  <a:alpha val="90000"/>
                </a:srgbClr>
              </a:gs>
            </a:gsLst>
            <a:lin ang="1080000" scaled="0"/>
          </a:gradFill>
        </p:spPr>
        <p:txBody>
          <a:bodyPr lIns="0" anchor="t" anchorCtr="0"/>
          <a:lstStyle>
            <a:lvl1pPr marL="252000" indent="0">
              <a:spcBef>
                <a:spcPts val="600"/>
              </a:spcBef>
              <a:buFontTx/>
              <a:buNone/>
              <a:defRPr sz="1200" b="1" i="1" cap="none" baseline="0">
                <a:solidFill>
                  <a:srgbClr val="FFFFFF"/>
                </a:solidFill>
                <a:latin typeface="Times New Roman" panose="02020603050405020304" pitchFamily="18" charset="0"/>
                <a:cs typeface="Times New Roman" panose="02020603050405020304" pitchFamily="18" charset="0"/>
              </a:defRPr>
            </a:lvl1pPr>
            <a:lvl2pPr marL="432000" marR="0" indent="0" algn="l" defTabSz="914400" rtl="0" eaLnBrk="1" fontAlgn="auto" latinLnBrk="0" hangingPunct="1">
              <a:lnSpc>
                <a:spcPct val="100000"/>
              </a:lnSpc>
              <a:spcBef>
                <a:spcPct val="20000"/>
              </a:spcBef>
              <a:spcAft>
                <a:spcPts val="0"/>
              </a:spcAft>
              <a:buClrTx/>
              <a:buSzTx/>
              <a:buFontTx/>
              <a:buNone/>
              <a:tabLst/>
              <a:defRPr sz="1600" cap="all" baseline="0">
                <a:solidFill>
                  <a:srgbClr val="FFFFFF"/>
                </a:solidFill>
                <a:latin typeface="Arial" panose="020B0604020202020204" pitchFamily="34" charset="0"/>
              </a:defRPr>
            </a:lvl2pPr>
            <a:lvl3pPr marL="432000" indent="0">
              <a:spcBef>
                <a:spcPts val="0"/>
              </a:spcBef>
              <a:buFont typeface="Wingdings" pitchFamily="2" charset="2"/>
              <a:buNone/>
              <a:defRPr sz="1200" baseline="0">
                <a:solidFill>
                  <a:srgbClr val="FFFFFF"/>
                </a:solidFill>
              </a:defRPr>
            </a:lvl3pPr>
            <a:lvl4pPr>
              <a:defRPr sz="1400">
                <a:solidFill>
                  <a:schemeClr val="accent3"/>
                </a:solidFill>
              </a:defRPr>
            </a:lvl4pPr>
            <a:lvl5pPr>
              <a:defRPr sz="1400">
                <a:solidFill>
                  <a:schemeClr val="accent4"/>
                </a:solidFill>
              </a:defRPr>
            </a:lvl5pPr>
          </a:lstStyle>
          <a:p>
            <a:pPr lvl="0"/>
            <a:r>
              <a:rPr lang="de-DE"/>
              <a:t>Textmasterformat bearbeiten</a:t>
            </a:r>
          </a:p>
          <a:p>
            <a:pPr lvl="1"/>
            <a:r>
              <a:rPr lang="de-DE"/>
              <a:t>Zweite Ebene</a:t>
            </a:r>
          </a:p>
          <a:p>
            <a:pPr lvl="2"/>
            <a:r>
              <a:rPr lang="de-DE"/>
              <a:t>Dritte Ebene</a:t>
            </a:r>
          </a:p>
        </p:txBody>
      </p:sp>
    </p:spTree>
    <p:extLst>
      <p:ext uri="{BB962C8B-B14F-4D97-AF65-F5344CB8AC3E}">
        <p14:creationId xmlns:p14="http://schemas.microsoft.com/office/powerpoint/2010/main" val="1647273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9_Titelfolie">
    <p:spTree>
      <p:nvGrpSpPr>
        <p:cNvPr id="1" name=""/>
        <p:cNvGrpSpPr/>
        <p:nvPr/>
      </p:nvGrpSpPr>
      <p:grpSpPr>
        <a:xfrm>
          <a:off x="0" y="0"/>
          <a:ext cx="0" cy="0"/>
          <a:chOff x="0" y="0"/>
          <a:chExt cx="0" cy="0"/>
        </a:xfrm>
      </p:grpSpPr>
      <p:sp>
        <p:nvSpPr>
          <p:cNvPr id="22" name="Inhaltsplatzhalter 2"/>
          <p:cNvSpPr>
            <a:spLocks noGrp="1"/>
          </p:cNvSpPr>
          <p:nvPr>
            <p:ph idx="24"/>
          </p:nvPr>
        </p:nvSpPr>
        <p:spPr>
          <a:xfrm>
            <a:off x="252000" y="773999"/>
            <a:ext cx="8640480" cy="5760345"/>
          </a:xfrm>
          <a:prstGeom prst="rect">
            <a:avLst/>
          </a:prstGeom>
          <a:solidFill>
            <a:srgbClr val="185191"/>
          </a:solidFill>
        </p:spPr>
        <p:txBody>
          <a:bodyPr lIns="0" anchor="t" anchorCtr="0"/>
          <a:lstStyle>
            <a:lvl1pPr marL="252000" indent="0">
              <a:spcBef>
                <a:spcPts val="600"/>
              </a:spcBef>
              <a:buFontTx/>
              <a:buNone/>
              <a:defRPr sz="1200" b="1" i="1" cap="none" baseline="0">
                <a:solidFill>
                  <a:srgbClr val="FFFFFF"/>
                </a:solidFill>
                <a:latin typeface="Times New Roman" panose="02020603050405020304" pitchFamily="18" charset="0"/>
                <a:cs typeface="Times New Roman" panose="02020603050405020304" pitchFamily="18" charset="0"/>
              </a:defRPr>
            </a:lvl1pPr>
            <a:lvl2pPr marL="432000" marR="0" indent="0" algn="l" defTabSz="914400" rtl="0" eaLnBrk="1" fontAlgn="auto" latinLnBrk="0" hangingPunct="1">
              <a:lnSpc>
                <a:spcPct val="100000"/>
              </a:lnSpc>
              <a:spcBef>
                <a:spcPct val="20000"/>
              </a:spcBef>
              <a:spcAft>
                <a:spcPts val="0"/>
              </a:spcAft>
              <a:buClrTx/>
              <a:buSzTx/>
              <a:buFontTx/>
              <a:buNone/>
              <a:tabLst/>
              <a:defRPr sz="1600" cap="all" baseline="0">
                <a:solidFill>
                  <a:srgbClr val="FFFFFF"/>
                </a:solidFill>
                <a:latin typeface="Arial" panose="020B0604020202020204" pitchFamily="34" charset="0"/>
              </a:defRPr>
            </a:lvl2pPr>
            <a:lvl3pPr marL="432000" indent="0">
              <a:spcBef>
                <a:spcPts val="0"/>
              </a:spcBef>
              <a:buFont typeface="Wingdings" pitchFamily="2" charset="2"/>
              <a:buNone/>
              <a:defRPr sz="1200" baseline="0">
                <a:solidFill>
                  <a:srgbClr val="FFFFFF"/>
                </a:solidFill>
              </a:defRPr>
            </a:lvl3pPr>
            <a:lvl4pPr>
              <a:defRPr sz="1400">
                <a:solidFill>
                  <a:schemeClr val="accent3"/>
                </a:solidFill>
              </a:defRPr>
            </a:lvl4pPr>
            <a:lvl5pPr>
              <a:defRPr sz="1400">
                <a:solidFill>
                  <a:schemeClr val="accent4"/>
                </a:solidFill>
              </a:defRPr>
            </a:lvl5pPr>
          </a:lstStyle>
          <a:p>
            <a:pPr lvl="0"/>
            <a:r>
              <a:rPr lang="de-DE"/>
              <a:t>Textmasterformat bearbeiten</a:t>
            </a:r>
          </a:p>
          <a:p>
            <a:pPr lvl="1"/>
            <a:r>
              <a:rPr lang="de-DE"/>
              <a:t>Zweite Ebene</a:t>
            </a:r>
          </a:p>
          <a:p>
            <a:pPr lvl="2"/>
            <a:r>
              <a:rPr lang="de-DE"/>
              <a:t>Dritte Ebene</a:t>
            </a:r>
          </a:p>
        </p:txBody>
      </p:sp>
      <p:sp>
        <p:nvSpPr>
          <p:cNvPr id="13" name="Foliennummernplatzhalter 5"/>
          <p:cNvSpPr>
            <a:spLocks noGrp="1"/>
          </p:cNvSpPr>
          <p:nvPr>
            <p:ph type="sldNum" sz="quarter" idx="4"/>
          </p:nvPr>
        </p:nvSpPr>
        <p:spPr>
          <a:xfrm>
            <a:off x="7452320" y="6579349"/>
            <a:ext cx="1440160" cy="180021"/>
          </a:xfrm>
          <a:prstGeom prst="rect">
            <a:avLst/>
          </a:prstGeom>
        </p:spPr>
        <p:txBody>
          <a:bodyPr rIns="0"/>
          <a:lstStyle>
            <a:lvl1pPr algn="r">
              <a:defRPr sz="1000" b="1">
                <a:solidFill>
                  <a:schemeClr val="accent2"/>
                </a:solidFill>
              </a:defRPr>
            </a:lvl1pPr>
          </a:lstStyle>
          <a:p>
            <a:fld id="{00AE86EE-D51B-4BED-B5CD-B52B8BABC030}" type="slidenum">
              <a:rPr lang="de-DE" smtClean="0"/>
              <a:pPr/>
              <a:t>‹Nr.›</a:t>
            </a:fld>
            <a:endParaRPr lang="de-DE" dirty="0"/>
          </a:p>
        </p:txBody>
      </p:sp>
      <p:sp>
        <p:nvSpPr>
          <p:cNvPr id="15" name="Inhaltsplatzhalter 2"/>
          <p:cNvSpPr>
            <a:spLocks noGrp="1"/>
          </p:cNvSpPr>
          <p:nvPr>
            <p:ph idx="20"/>
          </p:nvPr>
        </p:nvSpPr>
        <p:spPr>
          <a:xfrm>
            <a:off x="6012000" y="773705"/>
            <a:ext cx="2880320" cy="2880295"/>
          </a:xfrm>
          <a:prstGeom prst="rect">
            <a:avLst/>
          </a:prstGeom>
          <a:gradFill flip="none" rotWithShape="1">
            <a:gsLst>
              <a:gs pos="0">
                <a:srgbClr val="58595B"/>
              </a:gs>
              <a:gs pos="50000">
                <a:srgbClr val="185191">
                  <a:shade val="67500"/>
                  <a:satMod val="115000"/>
                  <a:lumMod val="50000"/>
                  <a:lumOff val="50000"/>
                  <a:alpha val="50000"/>
                </a:srgbClr>
              </a:gs>
              <a:gs pos="100000">
                <a:srgbClr val="07A1E2"/>
              </a:gs>
            </a:gsLst>
            <a:lin ang="13500000" scaled="1"/>
            <a:tileRect/>
          </a:gradFill>
        </p:spPr>
        <p:txBody>
          <a:bodyPr lIns="0" anchor="t" anchorCtr="0"/>
          <a:lstStyle>
            <a:lvl1pPr marL="252000" indent="0">
              <a:spcBef>
                <a:spcPts val="600"/>
              </a:spcBef>
              <a:buFontTx/>
              <a:buNone/>
              <a:defRPr sz="1200" b="1" i="1" cap="none" baseline="0">
                <a:solidFill>
                  <a:srgbClr val="FFFFFF"/>
                </a:solidFill>
                <a:latin typeface="Times New Roman" panose="02020603050405020304" pitchFamily="18" charset="0"/>
                <a:cs typeface="Times New Roman" panose="02020603050405020304" pitchFamily="18" charset="0"/>
              </a:defRPr>
            </a:lvl1pPr>
            <a:lvl2pPr marL="432000" marR="0" indent="0" algn="l" defTabSz="914400" rtl="0" eaLnBrk="1" fontAlgn="auto" latinLnBrk="0" hangingPunct="1">
              <a:lnSpc>
                <a:spcPct val="100000"/>
              </a:lnSpc>
              <a:spcBef>
                <a:spcPct val="20000"/>
              </a:spcBef>
              <a:spcAft>
                <a:spcPts val="0"/>
              </a:spcAft>
              <a:buClrTx/>
              <a:buSzTx/>
              <a:buFontTx/>
              <a:buNone/>
              <a:tabLst/>
              <a:defRPr sz="1600" cap="all" baseline="0">
                <a:solidFill>
                  <a:srgbClr val="FFFFFF"/>
                </a:solidFill>
                <a:latin typeface="Arial" panose="020B0604020202020204" pitchFamily="34" charset="0"/>
              </a:defRPr>
            </a:lvl2pPr>
            <a:lvl3pPr marL="432000" indent="0">
              <a:spcBef>
                <a:spcPts val="0"/>
              </a:spcBef>
              <a:buFont typeface="Wingdings" pitchFamily="2" charset="2"/>
              <a:buNone/>
              <a:defRPr sz="1200" baseline="0">
                <a:solidFill>
                  <a:srgbClr val="FFFFFF"/>
                </a:solidFill>
              </a:defRPr>
            </a:lvl3pPr>
            <a:lvl4pPr>
              <a:defRPr sz="1400">
                <a:solidFill>
                  <a:schemeClr val="accent3"/>
                </a:solidFill>
              </a:defRPr>
            </a:lvl4pPr>
            <a:lvl5pPr>
              <a:defRPr sz="1400">
                <a:solidFill>
                  <a:schemeClr val="accent4"/>
                </a:solidFill>
              </a:defRPr>
            </a:lvl5pPr>
          </a:lstStyle>
          <a:p>
            <a:pPr lvl="0"/>
            <a:r>
              <a:rPr lang="de-DE"/>
              <a:t>Textmasterformat bearbeiten</a:t>
            </a:r>
          </a:p>
          <a:p>
            <a:pPr lvl="1"/>
            <a:r>
              <a:rPr lang="de-DE"/>
              <a:t>Zweite Ebene</a:t>
            </a:r>
          </a:p>
          <a:p>
            <a:pPr lvl="2"/>
            <a:r>
              <a:rPr lang="de-DE"/>
              <a:t>Dritte Ebene</a:t>
            </a:r>
          </a:p>
        </p:txBody>
      </p:sp>
      <p:sp>
        <p:nvSpPr>
          <p:cNvPr id="17" name="Inhaltsplatzhalter 2"/>
          <p:cNvSpPr>
            <a:spLocks noGrp="1"/>
          </p:cNvSpPr>
          <p:nvPr>
            <p:ph idx="22"/>
          </p:nvPr>
        </p:nvSpPr>
        <p:spPr>
          <a:xfrm>
            <a:off x="252000" y="3654025"/>
            <a:ext cx="2880320" cy="2880320"/>
          </a:xfrm>
          <a:prstGeom prst="rect">
            <a:avLst/>
          </a:prstGeom>
          <a:gradFill flip="none" rotWithShape="1">
            <a:gsLst>
              <a:gs pos="0">
                <a:srgbClr val="58595B">
                  <a:alpha val="50000"/>
                </a:srgbClr>
              </a:gs>
              <a:gs pos="50000">
                <a:srgbClr val="185191">
                  <a:alpha val="50000"/>
                  <a:lumMod val="0"/>
                </a:srgbClr>
              </a:gs>
              <a:gs pos="100000">
                <a:srgbClr val="07A1E2">
                  <a:alpha val="50000"/>
                </a:srgbClr>
              </a:gs>
            </a:gsLst>
            <a:lin ang="13500000" scaled="1"/>
            <a:tileRect/>
          </a:gradFill>
        </p:spPr>
        <p:txBody>
          <a:bodyPr lIns="0" anchor="t" anchorCtr="0"/>
          <a:lstStyle>
            <a:lvl1pPr marL="252000" indent="0">
              <a:spcBef>
                <a:spcPts val="600"/>
              </a:spcBef>
              <a:buFontTx/>
              <a:buNone/>
              <a:defRPr sz="1200" b="1" i="1" cap="none" baseline="0">
                <a:solidFill>
                  <a:srgbClr val="FFFFFF"/>
                </a:solidFill>
                <a:latin typeface="Times New Roman" panose="02020603050405020304" pitchFamily="18" charset="0"/>
                <a:cs typeface="Times New Roman" panose="02020603050405020304" pitchFamily="18" charset="0"/>
              </a:defRPr>
            </a:lvl1pPr>
            <a:lvl2pPr marL="432000" marR="0" indent="0" algn="l" defTabSz="914400" rtl="0" eaLnBrk="1" fontAlgn="auto" latinLnBrk="0" hangingPunct="1">
              <a:lnSpc>
                <a:spcPct val="100000"/>
              </a:lnSpc>
              <a:spcBef>
                <a:spcPct val="20000"/>
              </a:spcBef>
              <a:spcAft>
                <a:spcPts val="0"/>
              </a:spcAft>
              <a:buClrTx/>
              <a:buSzTx/>
              <a:buFontTx/>
              <a:buNone/>
              <a:tabLst/>
              <a:defRPr sz="1600" cap="all" baseline="0">
                <a:solidFill>
                  <a:srgbClr val="FFFFFF"/>
                </a:solidFill>
                <a:latin typeface="Arial" panose="020B0604020202020204" pitchFamily="34" charset="0"/>
              </a:defRPr>
            </a:lvl2pPr>
            <a:lvl3pPr marL="432000" indent="0">
              <a:spcBef>
                <a:spcPts val="0"/>
              </a:spcBef>
              <a:buFont typeface="Wingdings" pitchFamily="2" charset="2"/>
              <a:buNone/>
              <a:defRPr sz="1200" baseline="0">
                <a:solidFill>
                  <a:srgbClr val="FFFFFF"/>
                </a:solidFill>
              </a:defRPr>
            </a:lvl3pPr>
            <a:lvl4pPr>
              <a:defRPr sz="1400">
                <a:solidFill>
                  <a:schemeClr val="accent3"/>
                </a:solidFill>
              </a:defRPr>
            </a:lvl4pPr>
            <a:lvl5pPr>
              <a:defRPr sz="1400">
                <a:solidFill>
                  <a:schemeClr val="accent4"/>
                </a:solidFill>
              </a:defRPr>
            </a:lvl5pPr>
          </a:lstStyle>
          <a:p>
            <a:pPr lvl="0"/>
            <a:r>
              <a:rPr lang="de-DE"/>
              <a:t>Textmasterformat bearbeiten</a:t>
            </a:r>
          </a:p>
          <a:p>
            <a:pPr lvl="1"/>
            <a:r>
              <a:rPr lang="de-DE"/>
              <a:t>Zweite Ebene</a:t>
            </a:r>
          </a:p>
          <a:p>
            <a:pPr lvl="2"/>
            <a:r>
              <a:rPr lang="de-DE"/>
              <a:t>Dritte Ebene</a:t>
            </a:r>
          </a:p>
        </p:txBody>
      </p:sp>
      <p:sp>
        <p:nvSpPr>
          <p:cNvPr id="14" name="Inhaltsplatzhalter 2"/>
          <p:cNvSpPr>
            <a:spLocks noGrp="1"/>
          </p:cNvSpPr>
          <p:nvPr>
            <p:ph idx="19"/>
          </p:nvPr>
        </p:nvSpPr>
        <p:spPr>
          <a:xfrm>
            <a:off x="3132000" y="3654000"/>
            <a:ext cx="5760480" cy="2880345"/>
          </a:xfrm>
          <a:prstGeom prst="rect">
            <a:avLst/>
          </a:prstGeom>
          <a:noFill/>
        </p:spPr>
        <p:txBody>
          <a:bodyPr lIns="0" anchor="t" anchorCtr="0"/>
          <a:lstStyle>
            <a:lvl1pPr marL="252000" indent="0">
              <a:spcBef>
                <a:spcPts val="600"/>
              </a:spcBef>
              <a:buFontTx/>
              <a:buNone/>
              <a:defRPr sz="1200" b="1" i="1" cap="none" baseline="0">
                <a:solidFill>
                  <a:srgbClr val="FFFFFF"/>
                </a:solidFill>
                <a:latin typeface="Times New Roman" panose="02020603050405020304" pitchFamily="18" charset="0"/>
                <a:cs typeface="Times New Roman" panose="02020603050405020304" pitchFamily="18" charset="0"/>
              </a:defRPr>
            </a:lvl1pPr>
            <a:lvl2pPr marL="432000" marR="0" indent="0" algn="l" defTabSz="914400" rtl="0" eaLnBrk="1" fontAlgn="auto" latinLnBrk="0" hangingPunct="1">
              <a:lnSpc>
                <a:spcPct val="100000"/>
              </a:lnSpc>
              <a:spcBef>
                <a:spcPct val="20000"/>
              </a:spcBef>
              <a:spcAft>
                <a:spcPts val="0"/>
              </a:spcAft>
              <a:buClrTx/>
              <a:buSzTx/>
              <a:buFontTx/>
              <a:buNone/>
              <a:tabLst/>
              <a:defRPr sz="1600" cap="all" baseline="0">
                <a:solidFill>
                  <a:srgbClr val="FFFFFF"/>
                </a:solidFill>
                <a:latin typeface="Arial" panose="020B0604020202020204" pitchFamily="34" charset="0"/>
              </a:defRPr>
            </a:lvl2pPr>
            <a:lvl3pPr marL="432000" indent="0">
              <a:spcBef>
                <a:spcPts val="0"/>
              </a:spcBef>
              <a:buFont typeface="Wingdings" pitchFamily="2" charset="2"/>
              <a:buNone/>
              <a:defRPr sz="1200" baseline="0">
                <a:solidFill>
                  <a:srgbClr val="FFFFFF"/>
                </a:solidFill>
              </a:defRPr>
            </a:lvl3pPr>
            <a:lvl4pPr>
              <a:defRPr sz="1400">
                <a:solidFill>
                  <a:schemeClr val="accent3"/>
                </a:solidFill>
              </a:defRPr>
            </a:lvl4pPr>
            <a:lvl5pPr>
              <a:defRPr sz="1400">
                <a:solidFill>
                  <a:schemeClr val="accent4"/>
                </a:solidFill>
              </a:defRPr>
            </a:lvl5pPr>
          </a:lstStyle>
          <a:p>
            <a:pPr lvl="0"/>
            <a:r>
              <a:rPr lang="de-DE"/>
              <a:t>Textmasterformat bearbeiten</a:t>
            </a:r>
          </a:p>
          <a:p>
            <a:pPr lvl="1"/>
            <a:r>
              <a:rPr lang="de-DE"/>
              <a:t>Zweite Ebene</a:t>
            </a:r>
          </a:p>
          <a:p>
            <a:pPr lvl="2"/>
            <a:r>
              <a:rPr lang="de-DE"/>
              <a:t>Dritte Ebene</a:t>
            </a:r>
          </a:p>
        </p:txBody>
      </p:sp>
      <p:sp>
        <p:nvSpPr>
          <p:cNvPr id="5" name="Titel 4"/>
          <p:cNvSpPr>
            <a:spLocks noGrp="1"/>
          </p:cNvSpPr>
          <p:nvPr>
            <p:ph type="title"/>
          </p:nvPr>
        </p:nvSpPr>
        <p:spPr>
          <a:xfrm>
            <a:off x="161510" y="278650"/>
            <a:ext cx="5814102" cy="270030"/>
          </a:xfrm>
          <a:prstGeom prst="rect">
            <a:avLst/>
          </a:prstGeom>
        </p:spPr>
        <p:txBody>
          <a:bodyPr/>
          <a:lstStyle>
            <a:lvl1pPr>
              <a:defRPr sz="1600" baseline="0">
                <a:solidFill>
                  <a:srgbClr val="185191"/>
                </a:solidFill>
              </a:defRPr>
            </a:lvl1pPr>
          </a:lstStyle>
          <a:p>
            <a:r>
              <a:rPr lang="de-DE"/>
              <a:t>Titelmasterformat durch Klicken bearbeiten</a:t>
            </a:r>
            <a:endParaRPr lang="de-DE" dirty="0"/>
          </a:p>
        </p:txBody>
      </p:sp>
    </p:spTree>
    <p:extLst>
      <p:ext uri="{BB962C8B-B14F-4D97-AF65-F5344CB8AC3E}">
        <p14:creationId xmlns:p14="http://schemas.microsoft.com/office/powerpoint/2010/main" val="6318632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a:xfrm>
            <a:off x="457200" y="6356350"/>
            <a:ext cx="2133600" cy="365125"/>
          </a:xfrm>
          <a:prstGeom prst="rect">
            <a:avLst/>
          </a:prstGeom>
        </p:spPr>
        <p:txBody>
          <a:bodyPr/>
          <a:lstStyle/>
          <a:p>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C01F9C3A-512F-4F19-BB14-F8E4BF8EFD5B}" type="slidenum">
              <a:rPr lang="de-DE" smtClean="0"/>
              <a:t>‹Nr.›</a:t>
            </a:fld>
            <a:endParaRPr lang="de-DE"/>
          </a:p>
        </p:txBody>
      </p:sp>
    </p:spTree>
    <p:extLst>
      <p:ext uri="{BB962C8B-B14F-4D97-AF65-F5344CB8AC3E}">
        <p14:creationId xmlns:p14="http://schemas.microsoft.com/office/powerpoint/2010/main" val="1104483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0_Titelfolie">
    <p:spTree>
      <p:nvGrpSpPr>
        <p:cNvPr id="1" name=""/>
        <p:cNvGrpSpPr/>
        <p:nvPr/>
      </p:nvGrpSpPr>
      <p:grpSpPr>
        <a:xfrm>
          <a:off x="0" y="0"/>
          <a:ext cx="0" cy="0"/>
          <a:chOff x="0" y="0"/>
          <a:chExt cx="0" cy="0"/>
        </a:xfrm>
      </p:grpSpPr>
      <p:sp>
        <p:nvSpPr>
          <p:cNvPr id="13" name="Foliennummernplatzhalter 5"/>
          <p:cNvSpPr>
            <a:spLocks noGrp="1"/>
          </p:cNvSpPr>
          <p:nvPr>
            <p:ph type="sldNum" sz="quarter" idx="4"/>
          </p:nvPr>
        </p:nvSpPr>
        <p:spPr>
          <a:xfrm>
            <a:off x="7452320" y="6579349"/>
            <a:ext cx="1440160" cy="180021"/>
          </a:xfrm>
          <a:prstGeom prst="rect">
            <a:avLst/>
          </a:prstGeom>
        </p:spPr>
        <p:txBody>
          <a:bodyPr rIns="0"/>
          <a:lstStyle>
            <a:lvl1pPr algn="r">
              <a:defRPr sz="1000" b="1">
                <a:solidFill>
                  <a:schemeClr val="accent2"/>
                </a:solidFill>
              </a:defRPr>
            </a:lvl1pPr>
          </a:lstStyle>
          <a:p>
            <a:fld id="{00AE86EE-D51B-4BED-B5CD-B52B8BABC030}" type="slidenum">
              <a:rPr lang="de-DE" smtClean="0">
                <a:solidFill>
                  <a:srgbClr val="B2B2B2"/>
                </a:solidFill>
              </a:rPr>
              <a:pPr/>
              <a:t>‹Nr.›</a:t>
            </a:fld>
            <a:endParaRPr lang="de-DE" dirty="0">
              <a:solidFill>
                <a:srgbClr val="B2B2B2"/>
              </a:solidFill>
            </a:endParaRPr>
          </a:p>
        </p:txBody>
      </p:sp>
      <p:sp>
        <p:nvSpPr>
          <p:cNvPr id="12" name="Inhaltsplatzhalter 2"/>
          <p:cNvSpPr>
            <a:spLocks noGrp="1"/>
          </p:cNvSpPr>
          <p:nvPr>
            <p:ph idx="18" hasCustomPrompt="1"/>
          </p:nvPr>
        </p:nvSpPr>
        <p:spPr>
          <a:xfrm>
            <a:off x="6012160" y="3654025"/>
            <a:ext cx="2880320" cy="2880320"/>
          </a:xfrm>
          <a:prstGeom prst="rect">
            <a:avLst/>
          </a:prstGeom>
          <a:solidFill>
            <a:srgbClr val="07A1E2"/>
          </a:solidFill>
        </p:spPr>
        <p:txBody>
          <a:bodyPr lIns="0" anchor="t" anchorCtr="0"/>
          <a:lstStyle>
            <a:lvl1pPr marL="252000" indent="0">
              <a:spcBef>
                <a:spcPts val="600"/>
              </a:spcBef>
              <a:buFontTx/>
              <a:buNone/>
              <a:defRPr sz="1200" b="1" i="1" cap="none" baseline="0">
                <a:solidFill>
                  <a:srgbClr val="FFFFFF"/>
                </a:solidFill>
                <a:latin typeface="Times New Roman" panose="02020603050405020304" pitchFamily="18" charset="0"/>
                <a:cs typeface="Times New Roman" panose="02020603050405020304" pitchFamily="18" charset="0"/>
              </a:defRPr>
            </a:lvl1pPr>
            <a:lvl2pPr marL="432000" marR="0" indent="0" algn="l" defTabSz="914400" rtl="0" eaLnBrk="1" fontAlgn="auto" latinLnBrk="0" hangingPunct="1">
              <a:lnSpc>
                <a:spcPct val="100000"/>
              </a:lnSpc>
              <a:spcBef>
                <a:spcPct val="20000"/>
              </a:spcBef>
              <a:spcAft>
                <a:spcPts val="0"/>
              </a:spcAft>
              <a:buClrTx/>
              <a:buSzTx/>
              <a:buFontTx/>
              <a:buNone/>
              <a:tabLst/>
              <a:defRPr sz="1600" cap="all" baseline="0">
                <a:solidFill>
                  <a:srgbClr val="FFFFFF"/>
                </a:solidFill>
                <a:latin typeface="Arial" panose="020B0604020202020204" pitchFamily="34" charset="0"/>
              </a:defRPr>
            </a:lvl2pPr>
            <a:lvl3pPr marL="432000" indent="0">
              <a:spcBef>
                <a:spcPts val="0"/>
              </a:spcBef>
              <a:buFont typeface="Wingdings" pitchFamily="2" charset="2"/>
              <a:buNone/>
              <a:defRPr sz="1200" baseline="0">
                <a:solidFill>
                  <a:srgbClr val="FFFFFF"/>
                </a:solidFill>
              </a:defRPr>
            </a:lvl3pPr>
            <a:lvl4pPr>
              <a:defRPr sz="1400">
                <a:solidFill>
                  <a:schemeClr val="accent3"/>
                </a:solidFill>
              </a:defRPr>
            </a:lvl4pPr>
            <a:lvl5pPr>
              <a:defRPr sz="1400">
                <a:solidFill>
                  <a:schemeClr val="accent4"/>
                </a:solidFill>
              </a:defRPr>
            </a:lvl5pPr>
          </a:lstStyle>
          <a:p>
            <a:pPr lvl="0"/>
            <a:r>
              <a:rPr lang="de-DE" dirty="0"/>
              <a:t>  </a:t>
            </a:r>
          </a:p>
          <a:p>
            <a:pPr lvl="0"/>
            <a:r>
              <a:rPr lang="de-DE" dirty="0"/>
              <a:t>Textmasterformat bearbeiten</a:t>
            </a:r>
          </a:p>
          <a:p>
            <a:pPr lvl="1"/>
            <a:r>
              <a:rPr lang="de-DE" dirty="0"/>
              <a:t>Zweite Ebene</a:t>
            </a:r>
          </a:p>
          <a:p>
            <a:pPr lvl="2"/>
            <a:r>
              <a:rPr lang="de-DE" dirty="0"/>
              <a:t>Dritte Ebene </a:t>
            </a:r>
          </a:p>
        </p:txBody>
      </p:sp>
      <p:pic>
        <p:nvPicPr>
          <p:cNvPr id="3" name="Grafik 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132000" y="774000"/>
            <a:ext cx="2880000" cy="2880000"/>
          </a:xfrm>
          <a:prstGeom prst="rect">
            <a:avLst/>
          </a:prstGeom>
        </p:spPr>
      </p:pic>
      <p:sp>
        <p:nvSpPr>
          <p:cNvPr id="18" name="Inhaltsplatzhalter 2"/>
          <p:cNvSpPr>
            <a:spLocks noGrp="1"/>
          </p:cNvSpPr>
          <p:nvPr>
            <p:ph idx="23"/>
          </p:nvPr>
        </p:nvSpPr>
        <p:spPr>
          <a:xfrm>
            <a:off x="3132000" y="2696400"/>
            <a:ext cx="2880320" cy="957600"/>
          </a:xfrm>
          <a:prstGeom prst="rect">
            <a:avLst/>
          </a:prstGeom>
          <a:gradFill>
            <a:gsLst>
              <a:gs pos="0">
                <a:srgbClr val="333333">
                  <a:alpha val="50000"/>
                </a:srgbClr>
              </a:gs>
              <a:gs pos="50000">
                <a:srgbClr val="07A1E2">
                  <a:shade val="67500"/>
                  <a:satMod val="115000"/>
                  <a:lumMod val="50000"/>
                  <a:lumOff val="50000"/>
                  <a:alpha val="50000"/>
                </a:srgbClr>
              </a:gs>
              <a:gs pos="100000">
                <a:srgbClr val="07A1E2">
                  <a:alpha val="50000"/>
                </a:srgbClr>
              </a:gs>
            </a:gsLst>
            <a:lin ang="10800000" scaled="0"/>
          </a:gradFill>
        </p:spPr>
        <p:txBody>
          <a:bodyPr lIns="0" anchor="t" anchorCtr="0"/>
          <a:lstStyle>
            <a:lvl1pPr marL="252000" indent="0">
              <a:spcBef>
                <a:spcPts val="600"/>
              </a:spcBef>
              <a:buFontTx/>
              <a:buNone/>
              <a:defRPr sz="1200" b="1" i="1" cap="none" baseline="0">
                <a:solidFill>
                  <a:srgbClr val="FFFFFF"/>
                </a:solidFill>
                <a:latin typeface="Times New Roman" panose="02020603050405020304" pitchFamily="18" charset="0"/>
                <a:cs typeface="Times New Roman" panose="02020603050405020304" pitchFamily="18" charset="0"/>
              </a:defRPr>
            </a:lvl1pPr>
            <a:lvl2pPr marL="432000" marR="0" indent="0" algn="l" defTabSz="914400" rtl="0" eaLnBrk="1" fontAlgn="auto" latinLnBrk="0" hangingPunct="1">
              <a:lnSpc>
                <a:spcPct val="100000"/>
              </a:lnSpc>
              <a:spcBef>
                <a:spcPct val="20000"/>
              </a:spcBef>
              <a:spcAft>
                <a:spcPts val="0"/>
              </a:spcAft>
              <a:buClrTx/>
              <a:buSzTx/>
              <a:buFontTx/>
              <a:buNone/>
              <a:tabLst/>
              <a:defRPr sz="1600" cap="all" baseline="0">
                <a:solidFill>
                  <a:srgbClr val="FFFFFF"/>
                </a:solidFill>
                <a:latin typeface="Arial" panose="020B0604020202020204" pitchFamily="34" charset="0"/>
              </a:defRPr>
            </a:lvl2pPr>
            <a:lvl3pPr marL="432000" marR="0" indent="0" algn="l" defTabSz="914400" rtl="0" eaLnBrk="1" fontAlgn="auto" latinLnBrk="0" hangingPunct="1">
              <a:lnSpc>
                <a:spcPct val="100000"/>
              </a:lnSpc>
              <a:spcBef>
                <a:spcPts val="0"/>
              </a:spcBef>
              <a:spcAft>
                <a:spcPts val="0"/>
              </a:spcAft>
              <a:buClrTx/>
              <a:buSzTx/>
              <a:buFont typeface="Wingdings" pitchFamily="2" charset="2"/>
              <a:buNone/>
              <a:tabLst/>
              <a:defRPr sz="1200" baseline="0">
                <a:solidFill>
                  <a:srgbClr val="FFFFFF"/>
                </a:solidFill>
              </a:defRPr>
            </a:lvl3pPr>
            <a:lvl4pPr>
              <a:defRPr sz="1400">
                <a:solidFill>
                  <a:schemeClr val="accent3"/>
                </a:solidFill>
              </a:defRPr>
            </a:lvl4pPr>
            <a:lvl5pPr>
              <a:defRPr sz="1400">
                <a:solidFill>
                  <a:schemeClr val="accent4"/>
                </a:solidFill>
              </a:defRPr>
            </a:lvl5pPr>
          </a:lstStyle>
          <a:p>
            <a:pPr lvl="0"/>
            <a:r>
              <a:rPr lang="de-DE"/>
              <a:t>Textmasterformat bearbeiten</a:t>
            </a:r>
          </a:p>
          <a:p>
            <a:pPr lvl="1"/>
            <a:r>
              <a:rPr lang="de-DE"/>
              <a:t>Zweite Ebene</a:t>
            </a:r>
          </a:p>
          <a:p>
            <a:pPr lvl="2"/>
            <a:r>
              <a:rPr lang="de-DE"/>
              <a:t>Dritte Ebene</a:t>
            </a:r>
          </a:p>
        </p:txBody>
      </p:sp>
      <p:pic>
        <p:nvPicPr>
          <p:cNvPr id="4" name="Grafik 3"/>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6012000" y="774000"/>
            <a:ext cx="2880000" cy="2880000"/>
          </a:xfrm>
          <a:prstGeom prst="rect">
            <a:avLst/>
          </a:prstGeom>
        </p:spPr>
      </p:pic>
      <p:sp>
        <p:nvSpPr>
          <p:cNvPr id="15" name="Inhaltsplatzhalter 2"/>
          <p:cNvSpPr>
            <a:spLocks noGrp="1"/>
          </p:cNvSpPr>
          <p:nvPr>
            <p:ph idx="20"/>
          </p:nvPr>
        </p:nvSpPr>
        <p:spPr>
          <a:xfrm>
            <a:off x="6012000" y="2696400"/>
            <a:ext cx="2880320" cy="957600"/>
          </a:xfrm>
          <a:prstGeom prst="rect">
            <a:avLst/>
          </a:prstGeom>
          <a:gradFill flip="none" rotWithShape="1">
            <a:gsLst>
              <a:gs pos="0">
                <a:srgbClr val="58595B"/>
              </a:gs>
              <a:gs pos="50000">
                <a:srgbClr val="185191">
                  <a:shade val="67500"/>
                  <a:satMod val="115000"/>
                  <a:lumMod val="50000"/>
                  <a:lumOff val="50000"/>
                  <a:alpha val="50000"/>
                </a:srgbClr>
              </a:gs>
              <a:gs pos="100000">
                <a:srgbClr val="07A1E2"/>
              </a:gs>
            </a:gsLst>
            <a:lin ang="10800000" scaled="0"/>
            <a:tileRect/>
          </a:gradFill>
        </p:spPr>
        <p:txBody>
          <a:bodyPr lIns="0" anchor="t" anchorCtr="0"/>
          <a:lstStyle>
            <a:lvl1pPr marL="252000" indent="0">
              <a:spcBef>
                <a:spcPts val="600"/>
              </a:spcBef>
              <a:buFontTx/>
              <a:buNone/>
              <a:defRPr sz="1200" b="1" i="1" cap="none" baseline="0">
                <a:solidFill>
                  <a:srgbClr val="FFFFFF"/>
                </a:solidFill>
                <a:latin typeface="Times New Roman" panose="02020603050405020304" pitchFamily="18" charset="0"/>
                <a:cs typeface="Times New Roman" panose="02020603050405020304" pitchFamily="18" charset="0"/>
              </a:defRPr>
            </a:lvl1pPr>
            <a:lvl2pPr marL="432000" marR="0" indent="0" algn="l" defTabSz="914400" rtl="0" eaLnBrk="1" fontAlgn="auto" latinLnBrk="0" hangingPunct="1">
              <a:lnSpc>
                <a:spcPct val="100000"/>
              </a:lnSpc>
              <a:spcBef>
                <a:spcPct val="20000"/>
              </a:spcBef>
              <a:spcAft>
                <a:spcPts val="0"/>
              </a:spcAft>
              <a:buClrTx/>
              <a:buSzTx/>
              <a:buFontTx/>
              <a:buNone/>
              <a:tabLst/>
              <a:defRPr sz="1600" cap="all" baseline="0">
                <a:solidFill>
                  <a:srgbClr val="FFFFFF"/>
                </a:solidFill>
                <a:latin typeface="Arial" panose="020B0604020202020204" pitchFamily="34" charset="0"/>
              </a:defRPr>
            </a:lvl2pPr>
            <a:lvl3pPr marL="432000" indent="0">
              <a:spcBef>
                <a:spcPts val="0"/>
              </a:spcBef>
              <a:buFont typeface="Wingdings" pitchFamily="2" charset="2"/>
              <a:buNone/>
              <a:defRPr sz="1200" baseline="0">
                <a:solidFill>
                  <a:srgbClr val="FFFFFF"/>
                </a:solidFill>
              </a:defRPr>
            </a:lvl3pPr>
            <a:lvl4pPr>
              <a:defRPr sz="1400">
                <a:solidFill>
                  <a:schemeClr val="accent3"/>
                </a:solidFill>
              </a:defRPr>
            </a:lvl4pPr>
            <a:lvl5pPr>
              <a:defRPr sz="1400">
                <a:solidFill>
                  <a:schemeClr val="accent4"/>
                </a:solidFill>
              </a:defRPr>
            </a:lvl5pPr>
          </a:lstStyle>
          <a:p>
            <a:pPr lvl="0"/>
            <a:r>
              <a:rPr lang="de-DE"/>
              <a:t>Textmasterformat bearbeiten</a:t>
            </a:r>
          </a:p>
          <a:p>
            <a:pPr lvl="1"/>
            <a:r>
              <a:rPr lang="de-DE"/>
              <a:t>Zweite Ebene</a:t>
            </a:r>
          </a:p>
          <a:p>
            <a:pPr lvl="2"/>
            <a:r>
              <a:rPr lang="de-DE"/>
              <a:t>Dritte Ebene</a:t>
            </a:r>
          </a:p>
        </p:txBody>
      </p:sp>
      <p:pic>
        <p:nvPicPr>
          <p:cNvPr id="19" name="Grafik 18"/>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251520" y="3654000"/>
            <a:ext cx="2880480" cy="2880000"/>
          </a:xfrm>
          <a:prstGeom prst="rect">
            <a:avLst/>
          </a:prstGeom>
        </p:spPr>
      </p:pic>
      <p:sp>
        <p:nvSpPr>
          <p:cNvPr id="17" name="Inhaltsplatzhalter 2"/>
          <p:cNvSpPr>
            <a:spLocks noGrp="1"/>
          </p:cNvSpPr>
          <p:nvPr>
            <p:ph idx="22"/>
          </p:nvPr>
        </p:nvSpPr>
        <p:spPr>
          <a:xfrm>
            <a:off x="252000" y="5576745"/>
            <a:ext cx="2880320" cy="957600"/>
          </a:xfrm>
          <a:prstGeom prst="rect">
            <a:avLst/>
          </a:prstGeom>
          <a:gradFill>
            <a:gsLst>
              <a:gs pos="0">
                <a:srgbClr val="58595B">
                  <a:alpha val="50000"/>
                </a:srgbClr>
              </a:gs>
              <a:gs pos="50000">
                <a:srgbClr val="185191">
                  <a:alpha val="50000"/>
                  <a:lumMod val="0"/>
                </a:srgbClr>
              </a:gs>
              <a:gs pos="100000">
                <a:srgbClr val="07A1E2">
                  <a:alpha val="50000"/>
                </a:srgbClr>
              </a:gs>
            </a:gsLst>
            <a:lin ang="1080000" scaled="0"/>
          </a:gradFill>
        </p:spPr>
        <p:txBody>
          <a:bodyPr lIns="0" anchor="t" anchorCtr="0"/>
          <a:lstStyle>
            <a:lvl1pPr marL="252000" indent="0">
              <a:spcBef>
                <a:spcPts val="600"/>
              </a:spcBef>
              <a:buFontTx/>
              <a:buNone/>
              <a:defRPr sz="1200" b="1" i="1" cap="none" baseline="0">
                <a:solidFill>
                  <a:srgbClr val="FFFFFF"/>
                </a:solidFill>
                <a:latin typeface="Times New Roman" panose="02020603050405020304" pitchFamily="18" charset="0"/>
                <a:cs typeface="Times New Roman" panose="02020603050405020304" pitchFamily="18" charset="0"/>
              </a:defRPr>
            </a:lvl1pPr>
            <a:lvl2pPr marL="432000" marR="0" indent="0" algn="l" defTabSz="914400" rtl="0" eaLnBrk="1" fontAlgn="auto" latinLnBrk="0" hangingPunct="1">
              <a:lnSpc>
                <a:spcPct val="100000"/>
              </a:lnSpc>
              <a:spcBef>
                <a:spcPct val="20000"/>
              </a:spcBef>
              <a:spcAft>
                <a:spcPts val="0"/>
              </a:spcAft>
              <a:buClrTx/>
              <a:buSzTx/>
              <a:buFontTx/>
              <a:buNone/>
              <a:tabLst/>
              <a:defRPr sz="1600" cap="all" baseline="0">
                <a:solidFill>
                  <a:srgbClr val="FFFFFF"/>
                </a:solidFill>
                <a:latin typeface="Arial" panose="020B0604020202020204" pitchFamily="34" charset="0"/>
              </a:defRPr>
            </a:lvl2pPr>
            <a:lvl3pPr marL="432000" indent="0">
              <a:spcBef>
                <a:spcPts val="0"/>
              </a:spcBef>
              <a:buFont typeface="Wingdings" pitchFamily="2" charset="2"/>
              <a:buNone/>
              <a:defRPr sz="1200" baseline="0">
                <a:solidFill>
                  <a:srgbClr val="FFFFFF"/>
                </a:solidFill>
              </a:defRPr>
            </a:lvl3pPr>
            <a:lvl4pPr>
              <a:defRPr sz="1400">
                <a:solidFill>
                  <a:schemeClr val="accent3"/>
                </a:solidFill>
              </a:defRPr>
            </a:lvl4pPr>
            <a:lvl5pPr>
              <a:defRPr sz="1400">
                <a:solidFill>
                  <a:schemeClr val="accent4"/>
                </a:solidFill>
              </a:defRPr>
            </a:lvl5pPr>
          </a:lstStyle>
          <a:p>
            <a:pPr lvl="0"/>
            <a:r>
              <a:rPr lang="de-DE"/>
              <a:t>Textmasterformat bearbeiten</a:t>
            </a:r>
          </a:p>
          <a:p>
            <a:pPr lvl="1"/>
            <a:r>
              <a:rPr lang="de-DE"/>
              <a:t>Zweite Ebene</a:t>
            </a:r>
          </a:p>
          <a:p>
            <a:pPr lvl="2"/>
            <a:r>
              <a:rPr lang="de-DE"/>
              <a:t>Dritte Ebene</a:t>
            </a:r>
          </a:p>
        </p:txBody>
      </p:sp>
      <p:pic>
        <p:nvPicPr>
          <p:cNvPr id="20" name="Grafik 19"/>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3132000" y="3654000"/>
            <a:ext cx="2880000" cy="2880000"/>
          </a:xfrm>
          <a:prstGeom prst="rect">
            <a:avLst/>
          </a:prstGeom>
        </p:spPr>
      </p:pic>
      <p:sp>
        <p:nvSpPr>
          <p:cNvPr id="14" name="Inhaltsplatzhalter 2"/>
          <p:cNvSpPr>
            <a:spLocks noGrp="1"/>
          </p:cNvSpPr>
          <p:nvPr>
            <p:ph idx="19"/>
          </p:nvPr>
        </p:nvSpPr>
        <p:spPr>
          <a:xfrm>
            <a:off x="3132000" y="5576745"/>
            <a:ext cx="2880320" cy="957600"/>
          </a:xfrm>
          <a:prstGeom prst="rect">
            <a:avLst/>
          </a:prstGeom>
          <a:gradFill flip="none" rotWithShape="1">
            <a:gsLst>
              <a:gs pos="0">
                <a:srgbClr val="58595B">
                  <a:alpha val="50000"/>
                </a:srgbClr>
              </a:gs>
              <a:gs pos="50000">
                <a:srgbClr val="185191">
                  <a:alpha val="50000"/>
                  <a:lumMod val="23000"/>
                </a:srgbClr>
              </a:gs>
              <a:gs pos="100000">
                <a:srgbClr val="185191">
                  <a:alpha val="50000"/>
                </a:srgbClr>
              </a:gs>
            </a:gsLst>
            <a:lin ang="10800000" scaled="0"/>
            <a:tileRect/>
          </a:gradFill>
        </p:spPr>
        <p:txBody>
          <a:bodyPr lIns="0" anchor="t" anchorCtr="0"/>
          <a:lstStyle>
            <a:lvl1pPr marL="252000" indent="0">
              <a:spcBef>
                <a:spcPts val="600"/>
              </a:spcBef>
              <a:buFontTx/>
              <a:buNone/>
              <a:defRPr sz="1200" b="1" i="1" cap="none" baseline="0">
                <a:solidFill>
                  <a:srgbClr val="FFFFFF"/>
                </a:solidFill>
                <a:latin typeface="Times New Roman" panose="02020603050405020304" pitchFamily="18" charset="0"/>
                <a:cs typeface="Times New Roman" panose="02020603050405020304" pitchFamily="18" charset="0"/>
              </a:defRPr>
            </a:lvl1pPr>
            <a:lvl2pPr marL="432000" marR="0" indent="0" algn="l" defTabSz="914400" rtl="0" eaLnBrk="1" fontAlgn="auto" latinLnBrk="0" hangingPunct="1">
              <a:lnSpc>
                <a:spcPct val="100000"/>
              </a:lnSpc>
              <a:spcBef>
                <a:spcPct val="20000"/>
              </a:spcBef>
              <a:spcAft>
                <a:spcPts val="0"/>
              </a:spcAft>
              <a:buClrTx/>
              <a:buSzTx/>
              <a:buFontTx/>
              <a:buNone/>
              <a:tabLst/>
              <a:defRPr sz="1600" cap="all" baseline="0">
                <a:solidFill>
                  <a:srgbClr val="FFFFFF"/>
                </a:solidFill>
                <a:latin typeface="Arial" panose="020B0604020202020204" pitchFamily="34" charset="0"/>
              </a:defRPr>
            </a:lvl2pPr>
            <a:lvl3pPr marL="432000" indent="0">
              <a:spcBef>
                <a:spcPts val="0"/>
              </a:spcBef>
              <a:buFont typeface="Wingdings" pitchFamily="2" charset="2"/>
              <a:buNone/>
              <a:defRPr sz="1200" baseline="0">
                <a:solidFill>
                  <a:srgbClr val="FFFFFF"/>
                </a:solidFill>
              </a:defRPr>
            </a:lvl3pPr>
            <a:lvl4pPr>
              <a:defRPr sz="1400">
                <a:solidFill>
                  <a:schemeClr val="accent3"/>
                </a:solidFill>
              </a:defRPr>
            </a:lvl4pPr>
            <a:lvl5pPr>
              <a:defRPr sz="1400">
                <a:solidFill>
                  <a:schemeClr val="accent4"/>
                </a:solidFill>
              </a:defRPr>
            </a:lvl5pPr>
          </a:lstStyle>
          <a:p>
            <a:pPr lvl="0"/>
            <a:r>
              <a:rPr lang="de-DE"/>
              <a:t>Textmasterformat bearbeiten</a:t>
            </a:r>
          </a:p>
          <a:p>
            <a:pPr lvl="1"/>
            <a:r>
              <a:rPr lang="de-DE"/>
              <a:t>Zweite Ebene</a:t>
            </a:r>
          </a:p>
          <a:p>
            <a:pPr lvl="2"/>
            <a:r>
              <a:rPr lang="de-DE"/>
              <a:t>Dritte Ebene</a:t>
            </a:r>
          </a:p>
        </p:txBody>
      </p:sp>
      <p:sp>
        <p:nvSpPr>
          <p:cNvPr id="22" name="Inhaltsplatzhalter 2"/>
          <p:cNvSpPr>
            <a:spLocks noGrp="1"/>
          </p:cNvSpPr>
          <p:nvPr>
            <p:ph idx="24"/>
          </p:nvPr>
        </p:nvSpPr>
        <p:spPr>
          <a:xfrm>
            <a:off x="252000" y="774000"/>
            <a:ext cx="2880320" cy="2880320"/>
          </a:xfrm>
          <a:prstGeom prst="rect">
            <a:avLst/>
          </a:prstGeom>
          <a:solidFill>
            <a:srgbClr val="185191"/>
          </a:solidFill>
        </p:spPr>
        <p:txBody>
          <a:bodyPr lIns="0" anchor="t" anchorCtr="0"/>
          <a:lstStyle>
            <a:lvl1pPr marL="252000" indent="0">
              <a:spcBef>
                <a:spcPts val="600"/>
              </a:spcBef>
              <a:buFontTx/>
              <a:buNone/>
              <a:defRPr sz="1200" b="1" i="1" cap="none" baseline="0">
                <a:solidFill>
                  <a:srgbClr val="FFFFFF"/>
                </a:solidFill>
                <a:latin typeface="Times New Roman" panose="02020603050405020304" pitchFamily="18" charset="0"/>
                <a:cs typeface="Times New Roman" panose="02020603050405020304" pitchFamily="18" charset="0"/>
              </a:defRPr>
            </a:lvl1pPr>
            <a:lvl2pPr marL="432000" marR="0" indent="0" algn="l" defTabSz="914400" rtl="0" eaLnBrk="1" fontAlgn="auto" latinLnBrk="0" hangingPunct="1">
              <a:lnSpc>
                <a:spcPct val="100000"/>
              </a:lnSpc>
              <a:spcBef>
                <a:spcPct val="20000"/>
              </a:spcBef>
              <a:spcAft>
                <a:spcPts val="0"/>
              </a:spcAft>
              <a:buClrTx/>
              <a:buSzTx/>
              <a:buFontTx/>
              <a:buNone/>
              <a:tabLst/>
              <a:defRPr sz="1600" cap="all" baseline="0">
                <a:solidFill>
                  <a:srgbClr val="FFFFFF"/>
                </a:solidFill>
                <a:latin typeface="Arial" panose="020B0604020202020204" pitchFamily="34" charset="0"/>
              </a:defRPr>
            </a:lvl2pPr>
            <a:lvl3pPr marL="432000" indent="0">
              <a:spcBef>
                <a:spcPts val="0"/>
              </a:spcBef>
              <a:buFont typeface="Wingdings" pitchFamily="2" charset="2"/>
              <a:buNone/>
              <a:defRPr sz="1200" baseline="0">
                <a:solidFill>
                  <a:srgbClr val="FFFFFF"/>
                </a:solidFill>
              </a:defRPr>
            </a:lvl3pPr>
            <a:lvl4pPr>
              <a:defRPr sz="1400">
                <a:solidFill>
                  <a:schemeClr val="accent3"/>
                </a:solidFill>
              </a:defRPr>
            </a:lvl4pPr>
            <a:lvl5pPr>
              <a:defRPr sz="1400">
                <a:solidFill>
                  <a:schemeClr val="accent4"/>
                </a:solidFill>
              </a:defRPr>
            </a:lvl5pPr>
          </a:lstStyle>
          <a:p>
            <a:pPr lvl="0"/>
            <a:r>
              <a:rPr lang="de-DE"/>
              <a:t>Textmasterformat bearbeiten</a:t>
            </a:r>
          </a:p>
          <a:p>
            <a:pPr lvl="1"/>
            <a:r>
              <a:rPr lang="de-DE"/>
              <a:t>Zweite Ebene</a:t>
            </a:r>
          </a:p>
          <a:p>
            <a:pPr lvl="2"/>
            <a:r>
              <a:rPr lang="de-DE"/>
              <a:t>Dritte Ebene</a:t>
            </a:r>
          </a:p>
        </p:txBody>
      </p:sp>
      <p:sp>
        <p:nvSpPr>
          <p:cNvPr id="24" name="Inhaltsplatzhalter 2"/>
          <p:cNvSpPr>
            <a:spLocks noGrp="1"/>
          </p:cNvSpPr>
          <p:nvPr>
            <p:ph idx="25"/>
          </p:nvPr>
        </p:nvSpPr>
        <p:spPr>
          <a:xfrm>
            <a:off x="252000" y="2696425"/>
            <a:ext cx="2880320" cy="957600"/>
          </a:xfrm>
          <a:prstGeom prst="rect">
            <a:avLst/>
          </a:prstGeom>
          <a:gradFill flip="none" rotWithShape="1">
            <a:gsLst>
              <a:gs pos="0">
                <a:srgbClr val="333333">
                  <a:alpha val="50000"/>
                </a:srgbClr>
              </a:gs>
              <a:gs pos="50000">
                <a:srgbClr val="07A1E2">
                  <a:shade val="67500"/>
                  <a:satMod val="115000"/>
                  <a:lumMod val="50000"/>
                  <a:lumOff val="50000"/>
                  <a:alpha val="50000"/>
                </a:srgbClr>
              </a:gs>
              <a:gs pos="100000">
                <a:srgbClr val="07A1E2">
                  <a:alpha val="50000"/>
                </a:srgbClr>
              </a:gs>
            </a:gsLst>
            <a:lin ang="10800000" scaled="0"/>
            <a:tileRect/>
          </a:gradFill>
        </p:spPr>
        <p:txBody>
          <a:bodyPr lIns="0" anchor="t" anchorCtr="0"/>
          <a:lstStyle>
            <a:lvl1pPr marL="252000" indent="0">
              <a:spcBef>
                <a:spcPts val="600"/>
              </a:spcBef>
              <a:buFontTx/>
              <a:buNone/>
              <a:defRPr sz="1200" b="1" i="1" cap="none" baseline="0">
                <a:solidFill>
                  <a:srgbClr val="FFFFFF"/>
                </a:solidFill>
                <a:latin typeface="Times New Roman" panose="02020603050405020304" pitchFamily="18" charset="0"/>
                <a:cs typeface="Times New Roman" panose="02020603050405020304" pitchFamily="18" charset="0"/>
              </a:defRPr>
            </a:lvl1pPr>
            <a:lvl2pPr marL="432000" marR="0" indent="0" algn="l" defTabSz="914400" rtl="0" eaLnBrk="1" fontAlgn="auto" latinLnBrk="0" hangingPunct="1">
              <a:lnSpc>
                <a:spcPct val="100000"/>
              </a:lnSpc>
              <a:spcBef>
                <a:spcPct val="20000"/>
              </a:spcBef>
              <a:spcAft>
                <a:spcPts val="0"/>
              </a:spcAft>
              <a:buClrTx/>
              <a:buSzTx/>
              <a:buFontTx/>
              <a:buNone/>
              <a:tabLst/>
              <a:defRPr sz="1600" cap="all" baseline="0">
                <a:solidFill>
                  <a:srgbClr val="FFFFFF"/>
                </a:solidFill>
                <a:latin typeface="Arial" panose="020B0604020202020204" pitchFamily="34" charset="0"/>
              </a:defRPr>
            </a:lvl2pPr>
            <a:lvl3pPr marL="432000" indent="0">
              <a:spcBef>
                <a:spcPts val="0"/>
              </a:spcBef>
              <a:buFont typeface="Wingdings" pitchFamily="2" charset="2"/>
              <a:buNone/>
              <a:defRPr sz="1200" baseline="0">
                <a:solidFill>
                  <a:srgbClr val="FFFFFF"/>
                </a:solidFill>
              </a:defRPr>
            </a:lvl3pPr>
            <a:lvl4pPr>
              <a:defRPr sz="1400">
                <a:solidFill>
                  <a:schemeClr val="accent3"/>
                </a:solidFill>
              </a:defRPr>
            </a:lvl4pPr>
            <a:lvl5pPr>
              <a:defRPr sz="1400">
                <a:solidFill>
                  <a:schemeClr val="accent4"/>
                </a:solidFill>
              </a:defRPr>
            </a:lvl5pPr>
          </a:lstStyle>
          <a:p>
            <a:pPr lvl="0"/>
            <a:r>
              <a:rPr lang="de-DE"/>
              <a:t>Textmasterformat bearbeiten</a:t>
            </a:r>
          </a:p>
          <a:p>
            <a:pPr lvl="1"/>
            <a:r>
              <a:rPr lang="de-DE"/>
              <a:t>Zweite Ebene</a:t>
            </a:r>
          </a:p>
          <a:p>
            <a:pPr lvl="2"/>
            <a:r>
              <a:rPr lang="de-DE"/>
              <a:t>Dritte Ebene</a:t>
            </a:r>
          </a:p>
        </p:txBody>
      </p:sp>
      <p:sp>
        <p:nvSpPr>
          <p:cNvPr id="25" name="Inhaltsplatzhalter 2"/>
          <p:cNvSpPr>
            <a:spLocks noGrp="1"/>
          </p:cNvSpPr>
          <p:nvPr>
            <p:ph idx="26"/>
          </p:nvPr>
        </p:nvSpPr>
        <p:spPr>
          <a:xfrm>
            <a:off x="6012000" y="5576400"/>
            <a:ext cx="2880320" cy="957600"/>
          </a:xfrm>
          <a:prstGeom prst="rect">
            <a:avLst/>
          </a:prstGeom>
          <a:gradFill flip="none" rotWithShape="1">
            <a:gsLst>
              <a:gs pos="0">
                <a:srgbClr val="58595B">
                  <a:alpha val="50000"/>
                </a:srgbClr>
              </a:gs>
              <a:gs pos="50000">
                <a:srgbClr val="185191">
                  <a:lumMod val="50000"/>
                  <a:lumOff val="50000"/>
                  <a:alpha val="50000"/>
                </a:srgbClr>
              </a:gs>
              <a:gs pos="100000">
                <a:srgbClr val="185191">
                  <a:alpha val="50000"/>
                </a:srgbClr>
              </a:gs>
            </a:gsLst>
            <a:lin ang="10800000" scaled="0"/>
            <a:tileRect/>
          </a:gradFill>
        </p:spPr>
        <p:txBody>
          <a:bodyPr lIns="0" anchor="t" anchorCtr="0"/>
          <a:lstStyle>
            <a:lvl1pPr marL="252000" indent="0">
              <a:spcBef>
                <a:spcPts val="600"/>
              </a:spcBef>
              <a:buFontTx/>
              <a:buNone/>
              <a:defRPr sz="1200" b="1" i="1" cap="none" baseline="0">
                <a:solidFill>
                  <a:srgbClr val="FFFFFF"/>
                </a:solidFill>
                <a:latin typeface="Times New Roman" panose="02020603050405020304" pitchFamily="18" charset="0"/>
                <a:cs typeface="Times New Roman" panose="02020603050405020304" pitchFamily="18" charset="0"/>
              </a:defRPr>
            </a:lvl1pPr>
            <a:lvl2pPr marL="432000" marR="0" indent="0" algn="l" defTabSz="914400" rtl="0" eaLnBrk="1" fontAlgn="auto" latinLnBrk="0" hangingPunct="1">
              <a:lnSpc>
                <a:spcPct val="100000"/>
              </a:lnSpc>
              <a:spcBef>
                <a:spcPct val="20000"/>
              </a:spcBef>
              <a:spcAft>
                <a:spcPts val="0"/>
              </a:spcAft>
              <a:buClrTx/>
              <a:buSzTx/>
              <a:buFontTx/>
              <a:buNone/>
              <a:tabLst/>
              <a:defRPr sz="1600" cap="all" baseline="0">
                <a:solidFill>
                  <a:srgbClr val="FFFFFF"/>
                </a:solidFill>
                <a:latin typeface="Arial" panose="020B0604020202020204" pitchFamily="34" charset="0"/>
              </a:defRPr>
            </a:lvl2pPr>
            <a:lvl3pPr marL="432000" indent="0">
              <a:spcBef>
                <a:spcPts val="0"/>
              </a:spcBef>
              <a:buFont typeface="Wingdings" pitchFamily="2" charset="2"/>
              <a:buNone/>
              <a:defRPr sz="1200" baseline="0">
                <a:solidFill>
                  <a:srgbClr val="FFFFFF"/>
                </a:solidFill>
              </a:defRPr>
            </a:lvl3pPr>
            <a:lvl4pPr>
              <a:defRPr sz="1400">
                <a:solidFill>
                  <a:schemeClr val="accent3"/>
                </a:solidFill>
              </a:defRPr>
            </a:lvl4pPr>
            <a:lvl5pPr>
              <a:defRPr sz="1400">
                <a:solidFill>
                  <a:schemeClr val="accent4"/>
                </a:solidFill>
              </a:defRPr>
            </a:lvl5pPr>
          </a:lstStyle>
          <a:p>
            <a:pPr lvl="0"/>
            <a:r>
              <a:rPr lang="de-DE"/>
              <a:t>Textmasterformat bearbeiten</a:t>
            </a:r>
          </a:p>
          <a:p>
            <a:pPr lvl="1"/>
            <a:r>
              <a:rPr lang="de-DE"/>
              <a:t>Zweite Ebene</a:t>
            </a:r>
          </a:p>
          <a:p>
            <a:pPr lvl="2"/>
            <a:r>
              <a:rPr lang="de-DE"/>
              <a:t>Dritte Ebene</a:t>
            </a:r>
          </a:p>
        </p:txBody>
      </p:sp>
    </p:spTree>
    <p:extLst>
      <p:ext uri="{BB962C8B-B14F-4D97-AF65-F5344CB8AC3E}">
        <p14:creationId xmlns:p14="http://schemas.microsoft.com/office/powerpoint/2010/main" val="1078616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Titelfolie">
    <p:spTree>
      <p:nvGrpSpPr>
        <p:cNvPr id="1" name=""/>
        <p:cNvGrpSpPr/>
        <p:nvPr/>
      </p:nvGrpSpPr>
      <p:grpSpPr>
        <a:xfrm>
          <a:off x="0" y="0"/>
          <a:ext cx="0" cy="0"/>
          <a:chOff x="0" y="0"/>
          <a:chExt cx="0" cy="0"/>
        </a:xfrm>
      </p:grpSpPr>
      <p:sp>
        <p:nvSpPr>
          <p:cNvPr id="13" name="Foliennummernplatzhalter 5"/>
          <p:cNvSpPr>
            <a:spLocks noGrp="1"/>
          </p:cNvSpPr>
          <p:nvPr>
            <p:ph type="sldNum" sz="quarter" idx="4"/>
          </p:nvPr>
        </p:nvSpPr>
        <p:spPr>
          <a:xfrm>
            <a:off x="7452320" y="6579349"/>
            <a:ext cx="1440160" cy="180021"/>
          </a:xfrm>
          <a:prstGeom prst="rect">
            <a:avLst/>
          </a:prstGeom>
        </p:spPr>
        <p:txBody>
          <a:bodyPr rIns="0"/>
          <a:lstStyle>
            <a:lvl1pPr algn="r">
              <a:defRPr sz="1000" b="1">
                <a:solidFill>
                  <a:schemeClr val="accent2"/>
                </a:solidFill>
              </a:defRPr>
            </a:lvl1pPr>
          </a:lstStyle>
          <a:p>
            <a:fld id="{00AE86EE-D51B-4BED-B5CD-B52B8BABC030}" type="slidenum">
              <a:rPr lang="de-DE" smtClean="0"/>
              <a:pPr/>
              <a:t>‹Nr.›</a:t>
            </a:fld>
            <a:endParaRPr lang="de-DE" dirty="0"/>
          </a:p>
        </p:txBody>
      </p:sp>
      <p:sp>
        <p:nvSpPr>
          <p:cNvPr id="12" name="Inhaltsplatzhalter 2"/>
          <p:cNvSpPr>
            <a:spLocks noGrp="1"/>
          </p:cNvSpPr>
          <p:nvPr>
            <p:ph idx="18" hasCustomPrompt="1"/>
          </p:nvPr>
        </p:nvSpPr>
        <p:spPr>
          <a:xfrm>
            <a:off x="6012160" y="3636107"/>
            <a:ext cx="2880320" cy="2898238"/>
          </a:xfrm>
          <a:prstGeom prst="rect">
            <a:avLst/>
          </a:prstGeom>
          <a:solidFill>
            <a:srgbClr val="07A1E2"/>
          </a:solidFill>
        </p:spPr>
        <p:txBody>
          <a:bodyPr lIns="0" anchor="t" anchorCtr="0"/>
          <a:lstStyle>
            <a:lvl1pPr marL="252000" indent="0">
              <a:spcBef>
                <a:spcPts val="600"/>
              </a:spcBef>
              <a:buFontTx/>
              <a:buNone/>
              <a:defRPr sz="1200" b="1" i="1" cap="none" baseline="0">
                <a:solidFill>
                  <a:srgbClr val="FFFFFF"/>
                </a:solidFill>
                <a:latin typeface="Times New Roman" panose="02020603050405020304" pitchFamily="18" charset="0"/>
                <a:cs typeface="Times New Roman" panose="02020603050405020304" pitchFamily="18" charset="0"/>
              </a:defRPr>
            </a:lvl1pPr>
            <a:lvl2pPr marL="432000" marR="0" indent="0" algn="l" defTabSz="914400" rtl="0" eaLnBrk="1" fontAlgn="auto" latinLnBrk="0" hangingPunct="1">
              <a:lnSpc>
                <a:spcPct val="100000"/>
              </a:lnSpc>
              <a:spcBef>
                <a:spcPct val="20000"/>
              </a:spcBef>
              <a:spcAft>
                <a:spcPts val="0"/>
              </a:spcAft>
              <a:buClrTx/>
              <a:buSzTx/>
              <a:buFontTx/>
              <a:buNone/>
              <a:tabLst/>
              <a:defRPr sz="1600" cap="all" baseline="0">
                <a:solidFill>
                  <a:srgbClr val="FFFFFF"/>
                </a:solidFill>
                <a:latin typeface="Arial" panose="020B0604020202020204" pitchFamily="34" charset="0"/>
              </a:defRPr>
            </a:lvl2pPr>
            <a:lvl3pPr marL="432000" indent="0">
              <a:spcBef>
                <a:spcPts val="0"/>
              </a:spcBef>
              <a:buFont typeface="Wingdings" pitchFamily="2" charset="2"/>
              <a:buNone/>
              <a:defRPr sz="1200" baseline="0">
                <a:solidFill>
                  <a:srgbClr val="FFFFFF"/>
                </a:solidFill>
              </a:defRPr>
            </a:lvl3pPr>
            <a:lvl4pPr>
              <a:defRPr sz="1400">
                <a:solidFill>
                  <a:schemeClr val="accent3"/>
                </a:solidFill>
              </a:defRPr>
            </a:lvl4pPr>
            <a:lvl5pPr>
              <a:defRPr sz="1400">
                <a:solidFill>
                  <a:schemeClr val="accent4"/>
                </a:solidFill>
              </a:defRPr>
            </a:lvl5pPr>
          </a:lstStyle>
          <a:p>
            <a:pPr lvl="0"/>
            <a:r>
              <a:rPr lang="de-DE" dirty="0"/>
              <a:t>  </a:t>
            </a:r>
          </a:p>
          <a:p>
            <a:pPr lvl="0"/>
            <a:r>
              <a:rPr lang="de-DE" dirty="0"/>
              <a:t>Textmasterformat bearbeiten</a:t>
            </a:r>
          </a:p>
          <a:p>
            <a:pPr lvl="1"/>
            <a:r>
              <a:rPr lang="de-DE" dirty="0"/>
              <a:t>Zweite Ebene</a:t>
            </a:r>
          </a:p>
          <a:p>
            <a:pPr lvl="2"/>
            <a:r>
              <a:rPr lang="de-DE" dirty="0"/>
              <a:t>Dritte Ebene </a:t>
            </a:r>
          </a:p>
        </p:txBody>
      </p:sp>
      <p:pic>
        <p:nvPicPr>
          <p:cNvPr id="4" name="Grafik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52000" y="3636107"/>
            <a:ext cx="2880320" cy="2880000"/>
          </a:xfrm>
          <a:prstGeom prst="rect">
            <a:avLst/>
          </a:prstGeom>
        </p:spPr>
      </p:pic>
      <p:sp>
        <p:nvSpPr>
          <p:cNvPr id="22" name="Inhaltsplatzhalter 2"/>
          <p:cNvSpPr>
            <a:spLocks noGrp="1"/>
          </p:cNvSpPr>
          <p:nvPr>
            <p:ph idx="24"/>
          </p:nvPr>
        </p:nvSpPr>
        <p:spPr>
          <a:xfrm>
            <a:off x="252000" y="774000"/>
            <a:ext cx="2880320" cy="2887816"/>
          </a:xfrm>
          <a:prstGeom prst="rect">
            <a:avLst/>
          </a:prstGeom>
          <a:solidFill>
            <a:srgbClr val="185191"/>
          </a:solidFill>
        </p:spPr>
        <p:txBody>
          <a:bodyPr lIns="0" anchor="t" anchorCtr="0"/>
          <a:lstStyle>
            <a:lvl1pPr marL="252000" indent="0">
              <a:spcBef>
                <a:spcPts val="600"/>
              </a:spcBef>
              <a:buFontTx/>
              <a:buNone/>
              <a:defRPr sz="1200" b="1" i="1" cap="none" baseline="0">
                <a:solidFill>
                  <a:srgbClr val="FFFFFF"/>
                </a:solidFill>
                <a:latin typeface="Times New Roman" panose="02020603050405020304" pitchFamily="18" charset="0"/>
                <a:cs typeface="Times New Roman" panose="02020603050405020304" pitchFamily="18" charset="0"/>
              </a:defRPr>
            </a:lvl1pPr>
            <a:lvl2pPr marL="432000" marR="0" indent="0" algn="l" defTabSz="914400" rtl="0" eaLnBrk="1" fontAlgn="auto" latinLnBrk="0" hangingPunct="1">
              <a:lnSpc>
                <a:spcPct val="100000"/>
              </a:lnSpc>
              <a:spcBef>
                <a:spcPct val="20000"/>
              </a:spcBef>
              <a:spcAft>
                <a:spcPts val="0"/>
              </a:spcAft>
              <a:buClrTx/>
              <a:buSzTx/>
              <a:buFontTx/>
              <a:buNone/>
              <a:tabLst/>
              <a:defRPr sz="1600" cap="all" baseline="0">
                <a:solidFill>
                  <a:srgbClr val="FFFFFF"/>
                </a:solidFill>
                <a:latin typeface="Arial" panose="020B0604020202020204" pitchFamily="34" charset="0"/>
              </a:defRPr>
            </a:lvl2pPr>
            <a:lvl3pPr marL="432000" indent="0">
              <a:spcBef>
                <a:spcPts val="0"/>
              </a:spcBef>
              <a:buFont typeface="Wingdings" pitchFamily="2" charset="2"/>
              <a:buNone/>
              <a:defRPr sz="1200" baseline="0">
                <a:solidFill>
                  <a:srgbClr val="FFFFFF"/>
                </a:solidFill>
              </a:defRPr>
            </a:lvl3pPr>
            <a:lvl4pPr>
              <a:defRPr sz="1400">
                <a:solidFill>
                  <a:schemeClr val="accent3"/>
                </a:solidFill>
              </a:defRPr>
            </a:lvl4pPr>
            <a:lvl5pPr>
              <a:defRPr sz="1400">
                <a:solidFill>
                  <a:schemeClr val="accent4"/>
                </a:solidFill>
              </a:defRPr>
            </a:lvl5pPr>
          </a:lstStyle>
          <a:p>
            <a:pPr lvl="0"/>
            <a:r>
              <a:rPr lang="de-DE" dirty="0"/>
              <a:t>Textmasterformat bearbeiten</a:t>
            </a:r>
          </a:p>
          <a:p>
            <a:pPr lvl="1"/>
            <a:r>
              <a:rPr lang="de-DE" dirty="0"/>
              <a:t>Zweite Ebene</a:t>
            </a:r>
          </a:p>
          <a:p>
            <a:pPr lvl="2"/>
            <a:r>
              <a:rPr lang="de-DE" dirty="0"/>
              <a:t>Dritte Ebene</a:t>
            </a:r>
          </a:p>
        </p:txBody>
      </p:sp>
      <p:pic>
        <p:nvPicPr>
          <p:cNvPr id="6" name="Grafik 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131840" y="3636107"/>
            <a:ext cx="2880320" cy="2880000"/>
          </a:xfrm>
          <a:prstGeom prst="rect">
            <a:avLst/>
          </a:prstGeom>
        </p:spPr>
      </p:pic>
      <p:pic>
        <p:nvPicPr>
          <p:cNvPr id="7" name="Grafik 6"/>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6011680" y="772495"/>
            <a:ext cx="2880320" cy="2872529"/>
          </a:xfrm>
          <a:prstGeom prst="rect">
            <a:avLst/>
          </a:prstGeom>
        </p:spPr>
      </p:pic>
      <p:pic>
        <p:nvPicPr>
          <p:cNvPr id="14" name="Grafik 13"/>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3131840" y="772495"/>
            <a:ext cx="2880320" cy="2889321"/>
          </a:xfrm>
          <a:prstGeom prst="rect">
            <a:avLst/>
          </a:prstGeom>
        </p:spPr>
      </p:pic>
    </p:spTree>
    <p:extLst>
      <p:ext uri="{BB962C8B-B14F-4D97-AF65-F5344CB8AC3E}">
        <p14:creationId xmlns:p14="http://schemas.microsoft.com/office/powerpoint/2010/main" val="2733618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4_Titelfolie">
    <p:spTree>
      <p:nvGrpSpPr>
        <p:cNvPr id="1" name=""/>
        <p:cNvGrpSpPr/>
        <p:nvPr/>
      </p:nvGrpSpPr>
      <p:grpSpPr>
        <a:xfrm>
          <a:off x="0" y="0"/>
          <a:ext cx="0" cy="0"/>
          <a:chOff x="0" y="0"/>
          <a:chExt cx="0" cy="0"/>
        </a:xfrm>
      </p:grpSpPr>
      <p:sp>
        <p:nvSpPr>
          <p:cNvPr id="13" name="Foliennummernplatzhalter 5"/>
          <p:cNvSpPr>
            <a:spLocks noGrp="1"/>
          </p:cNvSpPr>
          <p:nvPr>
            <p:ph type="sldNum" sz="quarter" idx="4"/>
          </p:nvPr>
        </p:nvSpPr>
        <p:spPr>
          <a:xfrm>
            <a:off x="7452320" y="6579349"/>
            <a:ext cx="1440160" cy="180021"/>
          </a:xfrm>
          <a:prstGeom prst="rect">
            <a:avLst/>
          </a:prstGeom>
        </p:spPr>
        <p:txBody>
          <a:bodyPr rIns="0"/>
          <a:lstStyle>
            <a:lvl1pPr algn="r">
              <a:defRPr sz="1000" b="1">
                <a:solidFill>
                  <a:schemeClr val="accent2"/>
                </a:solidFill>
              </a:defRPr>
            </a:lvl1pPr>
          </a:lstStyle>
          <a:p>
            <a:fld id="{00AE86EE-D51B-4BED-B5CD-B52B8BABC030}" type="slidenum">
              <a:rPr lang="de-DE" smtClean="0"/>
              <a:pPr/>
              <a:t>‹Nr.›</a:t>
            </a:fld>
            <a:endParaRPr lang="de-DE" dirty="0"/>
          </a:p>
        </p:txBody>
      </p:sp>
      <p:sp>
        <p:nvSpPr>
          <p:cNvPr id="12" name="Inhaltsplatzhalter 2"/>
          <p:cNvSpPr>
            <a:spLocks noGrp="1"/>
          </p:cNvSpPr>
          <p:nvPr>
            <p:ph idx="18" hasCustomPrompt="1"/>
          </p:nvPr>
        </p:nvSpPr>
        <p:spPr>
          <a:xfrm>
            <a:off x="6012160" y="3654025"/>
            <a:ext cx="2880320" cy="2880320"/>
          </a:xfrm>
          <a:prstGeom prst="rect">
            <a:avLst/>
          </a:prstGeom>
          <a:solidFill>
            <a:srgbClr val="07A1E2"/>
          </a:solidFill>
        </p:spPr>
        <p:txBody>
          <a:bodyPr lIns="0" anchor="t" anchorCtr="0"/>
          <a:lstStyle>
            <a:lvl1pPr marL="252000" indent="0">
              <a:spcBef>
                <a:spcPts val="600"/>
              </a:spcBef>
              <a:buFontTx/>
              <a:buNone/>
              <a:defRPr sz="1200" b="1" i="1" cap="none" baseline="0">
                <a:solidFill>
                  <a:srgbClr val="FFFFFF"/>
                </a:solidFill>
                <a:latin typeface="Times New Roman" panose="02020603050405020304" pitchFamily="18" charset="0"/>
                <a:cs typeface="Times New Roman" panose="02020603050405020304" pitchFamily="18" charset="0"/>
              </a:defRPr>
            </a:lvl1pPr>
            <a:lvl2pPr marL="432000" marR="0" indent="0" algn="l" defTabSz="914400" rtl="0" eaLnBrk="1" fontAlgn="auto" latinLnBrk="0" hangingPunct="1">
              <a:lnSpc>
                <a:spcPct val="100000"/>
              </a:lnSpc>
              <a:spcBef>
                <a:spcPct val="20000"/>
              </a:spcBef>
              <a:spcAft>
                <a:spcPts val="0"/>
              </a:spcAft>
              <a:buClrTx/>
              <a:buSzTx/>
              <a:buFontTx/>
              <a:buNone/>
              <a:tabLst/>
              <a:defRPr sz="1600" cap="all" baseline="0">
                <a:solidFill>
                  <a:srgbClr val="FFFFFF"/>
                </a:solidFill>
                <a:latin typeface="Arial" panose="020B0604020202020204" pitchFamily="34" charset="0"/>
              </a:defRPr>
            </a:lvl2pPr>
            <a:lvl3pPr marL="432000" indent="0">
              <a:spcBef>
                <a:spcPts val="0"/>
              </a:spcBef>
              <a:buFont typeface="Wingdings" pitchFamily="2" charset="2"/>
              <a:buNone/>
              <a:defRPr sz="1200" baseline="0">
                <a:solidFill>
                  <a:srgbClr val="FFFFFF"/>
                </a:solidFill>
              </a:defRPr>
            </a:lvl3pPr>
            <a:lvl4pPr>
              <a:defRPr sz="1400">
                <a:solidFill>
                  <a:schemeClr val="accent3"/>
                </a:solidFill>
              </a:defRPr>
            </a:lvl4pPr>
            <a:lvl5pPr>
              <a:defRPr sz="1400">
                <a:solidFill>
                  <a:schemeClr val="accent4"/>
                </a:solidFill>
              </a:defRPr>
            </a:lvl5pPr>
          </a:lstStyle>
          <a:p>
            <a:pPr lvl="0"/>
            <a:r>
              <a:rPr lang="de-DE" dirty="0"/>
              <a:t>  </a:t>
            </a:r>
          </a:p>
          <a:p>
            <a:pPr lvl="0"/>
            <a:r>
              <a:rPr lang="de-DE" dirty="0"/>
              <a:t>Textmasterformat bearbeiten</a:t>
            </a:r>
          </a:p>
          <a:p>
            <a:pPr lvl="1"/>
            <a:r>
              <a:rPr lang="de-DE" dirty="0"/>
              <a:t>Zweite Ebene</a:t>
            </a:r>
          </a:p>
          <a:p>
            <a:pPr lvl="2"/>
            <a:r>
              <a:rPr lang="de-DE" dirty="0"/>
              <a:t>Dritte Ebene </a:t>
            </a:r>
          </a:p>
        </p:txBody>
      </p:sp>
      <p:sp>
        <p:nvSpPr>
          <p:cNvPr id="18" name="Inhaltsplatzhalter 2"/>
          <p:cNvSpPr>
            <a:spLocks noGrp="1"/>
          </p:cNvSpPr>
          <p:nvPr>
            <p:ph idx="23"/>
          </p:nvPr>
        </p:nvSpPr>
        <p:spPr>
          <a:xfrm>
            <a:off x="3132000" y="774000"/>
            <a:ext cx="2880320" cy="2880000"/>
          </a:xfrm>
          <a:prstGeom prst="rect">
            <a:avLst/>
          </a:prstGeom>
          <a:gradFill>
            <a:gsLst>
              <a:gs pos="0">
                <a:srgbClr val="333333">
                  <a:alpha val="50000"/>
                </a:srgbClr>
              </a:gs>
              <a:gs pos="50000">
                <a:srgbClr val="07A1E2">
                  <a:shade val="67500"/>
                  <a:satMod val="115000"/>
                  <a:lumMod val="50000"/>
                  <a:lumOff val="50000"/>
                  <a:alpha val="50000"/>
                </a:srgbClr>
              </a:gs>
              <a:gs pos="100000">
                <a:srgbClr val="07A1E2">
                  <a:alpha val="50000"/>
                </a:srgbClr>
              </a:gs>
            </a:gsLst>
            <a:lin ang="10800000" scaled="0"/>
          </a:gradFill>
        </p:spPr>
        <p:txBody>
          <a:bodyPr lIns="0" anchor="t" anchorCtr="0"/>
          <a:lstStyle>
            <a:lvl1pPr marL="252000" indent="0">
              <a:spcBef>
                <a:spcPts val="600"/>
              </a:spcBef>
              <a:buFontTx/>
              <a:buNone/>
              <a:defRPr sz="1200" b="1" i="1" cap="none" baseline="0">
                <a:solidFill>
                  <a:srgbClr val="FFFFFF"/>
                </a:solidFill>
                <a:latin typeface="Times New Roman" panose="02020603050405020304" pitchFamily="18" charset="0"/>
                <a:cs typeface="Times New Roman" panose="02020603050405020304" pitchFamily="18" charset="0"/>
              </a:defRPr>
            </a:lvl1pPr>
            <a:lvl2pPr marL="432000" marR="0" indent="0" algn="l" defTabSz="914400" rtl="0" eaLnBrk="1" fontAlgn="auto" latinLnBrk="0" hangingPunct="1">
              <a:lnSpc>
                <a:spcPct val="100000"/>
              </a:lnSpc>
              <a:spcBef>
                <a:spcPct val="20000"/>
              </a:spcBef>
              <a:spcAft>
                <a:spcPts val="0"/>
              </a:spcAft>
              <a:buClrTx/>
              <a:buSzTx/>
              <a:buFontTx/>
              <a:buNone/>
              <a:tabLst/>
              <a:defRPr sz="1600" cap="all" baseline="0">
                <a:solidFill>
                  <a:srgbClr val="FFFFFF"/>
                </a:solidFill>
                <a:latin typeface="Arial" panose="020B0604020202020204" pitchFamily="34" charset="0"/>
              </a:defRPr>
            </a:lvl2pPr>
            <a:lvl3pPr marL="432000" marR="0" indent="0" algn="l" defTabSz="914400" rtl="0" eaLnBrk="1" fontAlgn="auto" latinLnBrk="0" hangingPunct="1">
              <a:lnSpc>
                <a:spcPct val="100000"/>
              </a:lnSpc>
              <a:spcBef>
                <a:spcPts val="0"/>
              </a:spcBef>
              <a:spcAft>
                <a:spcPts val="0"/>
              </a:spcAft>
              <a:buClrTx/>
              <a:buSzTx/>
              <a:buFont typeface="Wingdings" pitchFamily="2" charset="2"/>
              <a:buNone/>
              <a:tabLst/>
              <a:defRPr sz="1200" baseline="0">
                <a:solidFill>
                  <a:srgbClr val="FFFFFF"/>
                </a:solidFill>
              </a:defRPr>
            </a:lvl3pPr>
            <a:lvl4pPr>
              <a:defRPr sz="1400">
                <a:solidFill>
                  <a:schemeClr val="accent3"/>
                </a:solidFill>
              </a:defRPr>
            </a:lvl4pPr>
            <a:lvl5pPr>
              <a:defRPr sz="1400">
                <a:solidFill>
                  <a:schemeClr val="accent4"/>
                </a:solidFill>
              </a:defRPr>
            </a:lvl5pPr>
          </a:lstStyle>
          <a:p>
            <a:pPr lvl="0"/>
            <a:r>
              <a:rPr lang="de-DE"/>
              <a:t>Textmasterformat bearbeiten</a:t>
            </a:r>
          </a:p>
          <a:p>
            <a:pPr lvl="1"/>
            <a:r>
              <a:rPr lang="de-DE"/>
              <a:t>Zweite Ebene</a:t>
            </a:r>
          </a:p>
          <a:p>
            <a:pPr lvl="2"/>
            <a:r>
              <a:rPr lang="de-DE"/>
              <a:t>Dritte Ebene</a:t>
            </a:r>
          </a:p>
        </p:txBody>
      </p:sp>
      <p:sp>
        <p:nvSpPr>
          <p:cNvPr id="15" name="Inhaltsplatzhalter 2"/>
          <p:cNvSpPr>
            <a:spLocks noGrp="1"/>
          </p:cNvSpPr>
          <p:nvPr>
            <p:ph idx="20"/>
          </p:nvPr>
        </p:nvSpPr>
        <p:spPr>
          <a:xfrm>
            <a:off x="6012000" y="773705"/>
            <a:ext cx="2880320" cy="2880295"/>
          </a:xfrm>
          <a:prstGeom prst="rect">
            <a:avLst/>
          </a:prstGeom>
          <a:gradFill flip="none" rotWithShape="1">
            <a:gsLst>
              <a:gs pos="0">
                <a:srgbClr val="58595B"/>
              </a:gs>
              <a:gs pos="50000">
                <a:srgbClr val="185191">
                  <a:shade val="67500"/>
                  <a:satMod val="115000"/>
                  <a:lumMod val="50000"/>
                  <a:lumOff val="50000"/>
                  <a:alpha val="50000"/>
                </a:srgbClr>
              </a:gs>
              <a:gs pos="100000">
                <a:srgbClr val="07A1E2"/>
              </a:gs>
            </a:gsLst>
            <a:lin ang="10800000" scaled="0"/>
            <a:tileRect/>
          </a:gradFill>
        </p:spPr>
        <p:txBody>
          <a:bodyPr lIns="0" anchor="t" anchorCtr="0"/>
          <a:lstStyle>
            <a:lvl1pPr marL="252000" indent="0">
              <a:spcBef>
                <a:spcPts val="600"/>
              </a:spcBef>
              <a:buFontTx/>
              <a:buNone/>
              <a:defRPr sz="1200" b="1" i="1" cap="none" baseline="0">
                <a:solidFill>
                  <a:srgbClr val="FFFFFF"/>
                </a:solidFill>
                <a:latin typeface="Times New Roman" panose="02020603050405020304" pitchFamily="18" charset="0"/>
                <a:cs typeface="Times New Roman" panose="02020603050405020304" pitchFamily="18" charset="0"/>
              </a:defRPr>
            </a:lvl1pPr>
            <a:lvl2pPr marL="432000" marR="0" indent="0" algn="l" defTabSz="914400" rtl="0" eaLnBrk="1" fontAlgn="auto" latinLnBrk="0" hangingPunct="1">
              <a:lnSpc>
                <a:spcPct val="100000"/>
              </a:lnSpc>
              <a:spcBef>
                <a:spcPct val="20000"/>
              </a:spcBef>
              <a:spcAft>
                <a:spcPts val="0"/>
              </a:spcAft>
              <a:buClrTx/>
              <a:buSzTx/>
              <a:buFontTx/>
              <a:buNone/>
              <a:tabLst/>
              <a:defRPr sz="1600" cap="all" baseline="0">
                <a:solidFill>
                  <a:srgbClr val="FFFFFF"/>
                </a:solidFill>
                <a:latin typeface="Arial" panose="020B0604020202020204" pitchFamily="34" charset="0"/>
              </a:defRPr>
            </a:lvl2pPr>
            <a:lvl3pPr marL="432000" indent="0">
              <a:spcBef>
                <a:spcPts val="0"/>
              </a:spcBef>
              <a:buFont typeface="Wingdings" pitchFamily="2" charset="2"/>
              <a:buNone/>
              <a:defRPr sz="1200" baseline="0">
                <a:solidFill>
                  <a:srgbClr val="FFFFFF"/>
                </a:solidFill>
              </a:defRPr>
            </a:lvl3pPr>
            <a:lvl4pPr>
              <a:defRPr sz="1400">
                <a:solidFill>
                  <a:schemeClr val="accent3"/>
                </a:solidFill>
              </a:defRPr>
            </a:lvl4pPr>
            <a:lvl5pPr>
              <a:defRPr sz="1400">
                <a:solidFill>
                  <a:schemeClr val="accent4"/>
                </a:solidFill>
              </a:defRPr>
            </a:lvl5pPr>
          </a:lstStyle>
          <a:p>
            <a:pPr lvl="0"/>
            <a:r>
              <a:rPr lang="de-DE"/>
              <a:t>Textmasterformat bearbeiten</a:t>
            </a:r>
          </a:p>
          <a:p>
            <a:pPr lvl="1"/>
            <a:r>
              <a:rPr lang="de-DE"/>
              <a:t>Zweite Ebene</a:t>
            </a:r>
          </a:p>
          <a:p>
            <a:pPr lvl="2"/>
            <a:r>
              <a:rPr lang="de-DE"/>
              <a:t>Dritte Ebene</a:t>
            </a:r>
          </a:p>
        </p:txBody>
      </p:sp>
      <p:sp>
        <p:nvSpPr>
          <p:cNvPr id="22" name="Inhaltsplatzhalter 2"/>
          <p:cNvSpPr>
            <a:spLocks noGrp="1"/>
          </p:cNvSpPr>
          <p:nvPr>
            <p:ph idx="24"/>
          </p:nvPr>
        </p:nvSpPr>
        <p:spPr>
          <a:xfrm>
            <a:off x="252000" y="774000"/>
            <a:ext cx="2880320" cy="2880320"/>
          </a:xfrm>
          <a:prstGeom prst="rect">
            <a:avLst/>
          </a:prstGeom>
          <a:solidFill>
            <a:srgbClr val="185191"/>
          </a:solidFill>
        </p:spPr>
        <p:txBody>
          <a:bodyPr lIns="0" anchor="t" anchorCtr="0"/>
          <a:lstStyle>
            <a:lvl1pPr marL="252000" indent="0">
              <a:spcBef>
                <a:spcPts val="600"/>
              </a:spcBef>
              <a:buFontTx/>
              <a:buNone/>
              <a:defRPr sz="1200" b="1" i="1" cap="none" baseline="0">
                <a:solidFill>
                  <a:srgbClr val="FFFFFF"/>
                </a:solidFill>
                <a:latin typeface="Times New Roman" panose="02020603050405020304" pitchFamily="18" charset="0"/>
                <a:cs typeface="Times New Roman" panose="02020603050405020304" pitchFamily="18" charset="0"/>
              </a:defRPr>
            </a:lvl1pPr>
            <a:lvl2pPr marL="432000" marR="0" indent="0" algn="l" defTabSz="914400" rtl="0" eaLnBrk="1" fontAlgn="auto" latinLnBrk="0" hangingPunct="1">
              <a:lnSpc>
                <a:spcPct val="100000"/>
              </a:lnSpc>
              <a:spcBef>
                <a:spcPct val="20000"/>
              </a:spcBef>
              <a:spcAft>
                <a:spcPts val="0"/>
              </a:spcAft>
              <a:buClrTx/>
              <a:buSzTx/>
              <a:buFontTx/>
              <a:buNone/>
              <a:tabLst/>
              <a:defRPr sz="1600" cap="all" baseline="0">
                <a:solidFill>
                  <a:srgbClr val="FFFFFF"/>
                </a:solidFill>
                <a:latin typeface="Arial" panose="020B0604020202020204" pitchFamily="34" charset="0"/>
              </a:defRPr>
            </a:lvl2pPr>
            <a:lvl3pPr marL="432000" indent="0">
              <a:spcBef>
                <a:spcPts val="0"/>
              </a:spcBef>
              <a:buFont typeface="Wingdings" pitchFamily="2" charset="2"/>
              <a:buNone/>
              <a:defRPr sz="1200" baseline="0">
                <a:solidFill>
                  <a:srgbClr val="FFFFFF"/>
                </a:solidFill>
              </a:defRPr>
            </a:lvl3pPr>
            <a:lvl4pPr>
              <a:defRPr sz="1400">
                <a:solidFill>
                  <a:schemeClr val="accent3"/>
                </a:solidFill>
              </a:defRPr>
            </a:lvl4pPr>
            <a:lvl5pPr>
              <a:defRPr sz="1400">
                <a:solidFill>
                  <a:schemeClr val="accent4"/>
                </a:solidFill>
              </a:defRPr>
            </a:lvl5pPr>
          </a:lstStyle>
          <a:p>
            <a:pPr lvl="0"/>
            <a:r>
              <a:rPr lang="de-DE"/>
              <a:t>Textmasterformat bearbeiten</a:t>
            </a:r>
          </a:p>
          <a:p>
            <a:pPr lvl="1"/>
            <a:r>
              <a:rPr lang="de-DE"/>
              <a:t>Zweite Ebene</a:t>
            </a:r>
          </a:p>
          <a:p>
            <a:pPr lvl="2"/>
            <a:r>
              <a:rPr lang="de-DE"/>
              <a:t>Dritte Ebene</a:t>
            </a:r>
          </a:p>
        </p:txBody>
      </p:sp>
      <p:sp>
        <p:nvSpPr>
          <p:cNvPr id="5" name="Titel 4"/>
          <p:cNvSpPr>
            <a:spLocks noGrp="1"/>
          </p:cNvSpPr>
          <p:nvPr>
            <p:ph type="title"/>
          </p:nvPr>
        </p:nvSpPr>
        <p:spPr>
          <a:xfrm>
            <a:off x="161510" y="278650"/>
            <a:ext cx="5814102" cy="270030"/>
          </a:xfrm>
          <a:prstGeom prst="rect">
            <a:avLst/>
          </a:prstGeom>
        </p:spPr>
        <p:txBody>
          <a:bodyPr/>
          <a:lstStyle>
            <a:lvl1pPr>
              <a:defRPr sz="1600" baseline="0">
                <a:solidFill>
                  <a:srgbClr val="185191"/>
                </a:solidFill>
              </a:defRPr>
            </a:lvl1pPr>
          </a:lstStyle>
          <a:p>
            <a:r>
              <a:rPr lang="de-DE"/>
              <a:t>Titelmasterformat durch Klicken bearbeiten</a:t>
            </a:r>
            <a:endParaRPr lang="de-DE" dirty="0"/>
          </a:p>
        </p:txBody>
      </p:sp>
      <p:sp>
        <p:nvSpPr>
          <p:cNvPr id="10" name="Inhaltsplatzhalter 2"/>
          <p:cNvSpPr>
            <a:spLocks noGrp="1"/>
          </p:cNvSpPr>
          <p:nvPr>
            <p:ph idx="25"/>
          </p:nvPr>
        </p:nvSpPr>
        <p:spPr>
          <a:xfrm>
            <a:off x="251520" y="3654025"/>
            <a:ext cx="2880320" cy="2880000"/>
          </a:xfrm>
          <a:prstGeom prst="rect">
            <a:avLst/>
          </a:prstGeom>
          <a:gradFill>
            <a:gsLst>
              <a:gs pos="0">
                <a:srgbClr val="333333">
                  <a:alpha val="50000"/>
                </a:srgbClr>
              </a:gs>
              <a:gs pos="50000">
                <a:srgbClr val="07A1E2">
                  <a:shade val="67500"/>
                  <a:satMod val="115000"/>
                  <a:lumMod val="50000"/>
                  <a:lumOff val="50000"/>
                  <a:alpha val="50000"/>
                </a:srgbClr>
              </a:gs>
              <a:gs pos="100000">
                <a:srgbClr val="07A1E2">
                  <a:alpha val="50000"/>
                </a:srgbClr>
              </a:gs>
            </a:gsLst>
            <a:lin ang="10800000" scaled="0"/>
          </a:gradFill>
        </p:spPr>
        <p:txBody>
          <a:bodyPr lIns="0" anchor="t" anchorCtr="0"/>
          <a:lstStyle>
            <a:lvl1pPr marL="252000" indent="0">
              <a:spcBef>
                <a:spcPts val="600"/>
              </a:spcBef>
              <a:buFontTx/>
              <a:buNone/>
              <a:defRPr sz="1200" b="1" i="1" cap="none" baseline="0">
                <a:solidFill>
                  <a:srgbClr val="FFFFFF"/>
                </a:solidFill>
                <a:latin typeface="Times New Roman" panose="02020603050405020304" pitchFamily="18" charset="0"/>
                <a:cs typeface="Times New Roman" panose="02020603050405020304" pitchFamily="18" charset="0"/>
              </a:defRPr>
            </a:lvl1pPr>
            <a:lvl2pPr marL="432000" marR="0" indent="0" algn="l" defTabSz="914400" rtl="0" eaLnBrk="1" fontAlgn="auto" latinLnBrk="0" hangingPunct="1">
              <a:lnSpc>
                <a:spcPct val="100000"/>
              </a:lnSpc>
              <a:spcBef>
                <a:spcPct val="20000"/>
              </a:spcBef>
              <a:spcAft>
                <a:spcPts val="0"/>
              </a:spcAft>
              <a:buClrTx/>
              <a:buSzTx/>
              <a:buFontTx/>
              <a:buNone/>
              <a:tabLst/>
              <a:defRPr sz="1600" cap="all" baseline="0">
                <a:solidFill>
                  <a:srgbClr val="FFFFFF"/>
                </a:solidFill>
                <a:latin typeface="Arial" panose="020B0604020202020204" pitchFamily="34" charset="0"/>
              </a:defRPr>
            </a:lvl2pPr>
            <a:lvl3pPr marL="432000" marR="0" indent="0" algn="l" defTabSz="914400" rtl="0" eaLnBrk="1" fontAlgn="auto" latinLnBrk="0" hangingPunct="1">
              <a:lnSpc>
                <a:spcPct val="100000"/>
              </a:lnSpc>
              <a:spcBef>
                <a:spcPts val="0"/>
              </a:spcBef>
              <a:spcAft>
                <a:spcPts val="0"/>
              </a:spcAft>
              <a:buClrTx/>
              <a:buSzTx/>
              <a:buFont typeface="Wingdings" pitchFamily="2" charset="2"/>
              <a:buNone/>
              <a:tabLst/>
              <a:defRPr sz="1200" baseline="0">
                <a:solidFill>
                  <a:srgbClr val="FFFFFF"/>
                </a:solidFill>
              </a:defRPr>
            </a:lvl3pPr>
            <a:lvl4pPr>
              <a:defRPr sz="1400">
                <a:solidFill>
                  <a:schemeClr val="accent3"/>
                </a:solidFill>
              </a:defRPr>
            </a:lvl4pPr>
            <a:lvl5pPr>
              <a:defRPr sz="1400">
                <a:solidFill>
                  <a:schemeClr val="accent4"/>
                </a:solidFill>
              </a:defRPr>
            </a:lvl5pPr>
          </a:lstStyle>
          <a:p>
            <a:pPr lvl="0"/>
            <a:r>
              <a:rPr lang="de-DE"/>
              <a:t>Textmasterformat bearbeiten</a:t>
            </a:r>
          </a:p>
          <a:p>
            <a:pPr lvl="1"/>
            <a:r>
              <a:rPr lang="de-DE"/>
              <a:t>Zweite Ebene</a:t>
            </a:r>
          </a:p>
          <a:p>
            <a:pPr lvl="2"/>
            <a:r>
              <a:rPr lang="de-DE"/>
              <a:t>Dritte Ebene</a:t>
            </a:r>
          </a:p>
        </p:txBody>
      </p:sp>
      <p:sp>
        <p:nvSpPr>
          <p:cNvPr id="11" name="Inhaltsplatzhalter 2"/>
          <p:cNvSpPr>
            <a:spLocks noGrp="1"/>
          </p:cNvSpPr>
          <p:nvPr>
            <p:ph idx="26"/>
          </p:nvPr>
        </p:nvSpPr>
        <p:spPr>
          <a:xfrm>
            <a:off x="3131520" y="3653730"/>
            <a:ext cx="2880320" cy="2880295"/>
          </a:xfrm>
          <a:prstGeom prst="rect">
            <a:avLst/>
          </a:prstGeom>
          <a:gradFill flip="none" rotWithShape="1">
            <a:gsLst>
              <a:gs pos="0">
                <a:srgbClr val="58595B"/>
              </a:gs>
              <a:gs pos="50000">
                <a:srgbClr val="185191">
                  <a:shade val="67500"/>
                  <a:satMod val="115000"/>
                  <a:lumMod val="50000"/>
                  <a:lumOff val="50000"/>
                  <a:alpha val="50000"/>
                </a:srgbClr>
              </a:gs>
              <a:gs pos="100000">
                <a:srgbClr val="07A1E2"/>
              </a:gs>
            </a:gsLst>
            <a:lin ang="10800000" scaled="0"/>
            <a:tileRect/>
          </a:gradFill>
        </p:spPr>
        <p:txBody>
          <a:bodyPr lIns="0" anchor="t" anchorCtr="0"/>
          <a:lstStyle>
            <a:lvl1pPr marL="252000" indent="0">
              <a:spcBef>
                <a:spcPts val="600"/>
              </a:spcBef>
              <a:buFontTx/>
              <a:buNone/>
              <a:defRPr sz="1200" b="1" i="1" cap="none" baseline="0">
                <a:solidFill>
                  <a:srgbClr val="FFFFFF"/>
                </a:solidFill>
                <a:latin typeface="Times New Roman" panose="02020603050405020304" pitchFamily="18" charset="0"/>
                <a:cs typeface="Times New Roman" panose="02020603050405020304" pitchFamily="18" charset="0"/>
              </a:defRPr>
            </a:lvl1pPr>
            <a:lvl2pPr marL="432000" marR="0" indent="0" algn="l" defTabSz="914400" rtl="0" eaLnBrk="1" fontAlgn="auto" latinLnBrk="0" hangingPunct="1">
              <a:lnSpc>
                <a:spcPct val="100000"/>
              </a:lnSpc>
              <a:spcBef>
                <a:spcPct val="20000"/>
              </a:spcBef>
              <a:spcAft>
                <a:spcPts val="0"/>
              </a:spcAft>
              <a:buClrTx/>
              <a:buSzTx/>
              <a:buFontTx/>
              <a:buNone/>
              <a:tabLst/>
              <a:defRPr sz="1600" cap="all" baseline="0">
                <a:solidFill>
                  <a:srgbClr val="FFFFFF"/>
                </a:solidFill>
                <a:latin typeface="Arial" panose="020B0604020202020204" pitchFamily="34" charset="0"/>
              </a:defRPr>
            </a:lvl2pPr>
            <a:lvl3pPr marL="432000" indent="0">
              <a:spcBef>
                <a:spcPts val="0"/>
              </a:spcBef>
              <a:buFont typeface="Wingdings" pitchFamily="2" charset="2"/>
              <a:buNone/>
              <a:defRPr sz="1200" baseline="0">
                <a:solidFill>
                  <a:srgbClr val="FFFFFF"/>
                </a:solidFill>
              </a:defRPr>
            </a:lvl3pPr>
            <a:lvl4pPr>
              <a:defRPr sz="1400">
                <a:solidFill>
                  <a:schemeClr val="accent3"/>
                </a:solidFill>
              </a:defRPr>
            </a:lvl4pPr>
            <a:lvl5pPr>
              <a:defRPr sz="1400">
                <a:solidFill>
                  <a:schemeClr val="accent4"/>
                </a:solidFill>
              </a:defRPr>
            </a:lvl5pPr>
          </a:lstStyle>
          <a:p>
            <a:pPr lvl="0"/>
            <a:r>
              <a:rPr lang="de-DE"/>
              <a:t>Textmasterformat bearbeiten</a:t>
            </a:r>
          </a:p>
          <a:p>
            <a:pPr lvl="1"/>
            <a:r>
              <a:rPr lang="de-DE"/>
              <a:t>Zweite Ebene</a:t>
            </a:r>
          </a:p>
          <a:p>
            <a:pPr lvl="2"/>
            <a:r>
              <a:rPr lang="de-DE"/>
              <a:t>Dritte Ebene</a:t>
            </a:r>
          </a:p>
        </p:txBody>
      </p:sp>
    </p:spTree>
    <p:extLst>
      <p:ext uri="{BB962C8B-B14F-4D97-AF65-F5344CB8AC3E}">
        <p14:creationId xmlns:p14="http://schemas.microsoft.com/office/powerpoint/2010/main" val="3485069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8_Titelfolie">
    <p:spTree>
      <p:nvGrpSpPr>
        <p:cNvPr id="1" name=""/>
        <p:cNvGrpSpPr/>
        <p:nvPr/>
      </p:nvGrpSpPr>
      <p:grpSpPr>
        <a:xfrm>
          <a:off x="0" y="0"/>
          <a:ext cx="0" cy="0"/>
          <a:chOff x="0" y="0"/>
          <a:chExt cx="0" cy="0"/>
        </a:xfrm>
      </p:grpSpPr>
      <p:sp>
        <p:nvSpPr>
          <p:cNvPr id="22" name="Inhaltsplatzhalter 2"/>
          <p:cNvSpPr>
            <a:spLocks noGrp="1"/>
          </p:cNvSpPr>
          <p:nvPr>
            <p:ph idx="24"/>
          </p:nvPr>
        </p:nvSpPr>
        <p:spPr>
          <a:xfrm>
            <a:off x="252000" y="773999"/>
            <a:ext cx="8640480" cy="5760345"/>
          </a:xfrm>
          <a:prstGeom prst="rect">
            <a:avLst/>
          </a:prstGeom>
          <a:solidFill>
            <a:srgbClr val="185191"/>
          </a:solidFill>
        </p:spPr>
        <p:txBody>
          <a:bodyPr lIns="0" anchor="t" anchorCtr="0"/>
          <a:lstStyle>
            <a:lvl1pPr marL="252000" indent="0">
              <a:spcBef>
                <a:spcPts val="600"/>
              </a:spcBef>
              <a:buFontTx/>
              <a:buNone/>
              <a:defRPr sz="1200" b="1" i="1" cap="none" baseline="0">
                <a:solidFill>
                  <a:srgbClr val="FFFFFF"/>
                </a:solidFill>
                <a:latin typeface="Times New Roman" panose="02020603050405020304" pitchFamily="18" charset="0"/>
                <a:cs typeface="Times New Roman" panose="02020603050405020304" pitchFamily="18" charset="0"/>
              </a:defRPr>
            </a:lvl1pPr>
            <a:lvl2pPr marL="432000" marR="0" indent="0" algn="l" defTabSz="914400" rtl="0" eaLnBrk="1" fontAlgn="auto" latinLnBrk="0" hangingPunct="1">
              <a:lnSpc>
                <a:spcPct val="100000"/>
              </a:lnSpc>
              <a:spcBef>
                <a:spcPct val="20000"/>
              </a:spcBef>
              <a:spcAft>
                <a:spcPts val="0"/>
              </a:spcAft>
              <a:buClrTx/>
              <a:buSzTx/>
              <a:buFontTx/>
              <a:buNone/>
              <a:tabLst/>
              <a:defRPr sz="1600" cap="all" baseline="0">
                <a:solidFill>
                  <a:srgbClr val="FFFFFF"/>
                </a:solidFill>
                <a:latin typeface="Arial" panose="020B0604020202020204" pitchFamily="34" charset="0"/>
              </a:defRPr>
            </a:lvl2pPr>
            <a:lvl3pPr marL="432000" indent="0">
              <a:spcBef>
                <a:spcPts val="0"/>
              </a:spcBef>
              <a:buFont typeface="Wingdings" pitchFamily="2" charset="2"/>
              <a:buNone/>
              <a:defRPr sz="1200" baseline="0">
                <a:solidFill>
                  <a:srgbClr val="FFFFFF"/>
                </a:solidFill>
              </a:defRPr>
            </a:lvl3pPr>
            <a:lvl4pPr>
              <a:defRPr sz="1400">
                <a:solidFill>
                  <a:schemeClr val="accent3"/>
                </a:solidFill>
              </a:defRPr>
            </a:lvl4pPr>
            <a:lvl5pPr>
              <a:defRPr sz="1400">
                <a:solidFill>
                  <a:schemeClr val="accent4"/>
                </a:solidFill>
              </a:defRPr>
            </a:lvl5pPr>
          </a:lstStyle>
          <a:p>
            <a:pPr lvl="0"/>
            <a:r>
              <a:rPr lang="de-DE"/>
              <a:t>Textmasterformat bearbeiten</a:t>
            </a:r>
          </a:p>
          <a:p>
            <a:pPr lvl="1"/>
            <a:r>
              <a:rPr lang="de-DE"/>
              <a:t>Zweite Ebene</a:t>
            </a:r>
          </a:p>
          <a:p>
            <a:pPr lvl="2"/>
            <a:r>
              <a:rPr lang="de-DE"/>
              <a:t>Dritte Ebene</a:t>
            </a:r>
          </a:p>
        </p:txBody>
      </p:sp>
      <p:sp>
        <p:nvSpPr>
          <p:cNvPr id="13" name="Foliennummernplatzhalter 5"/>
          <p:cNvSpPr>
            <a:spLocks noGrp="1"/>
          </p:cNvSpPr>
          <p:nvPr>
            <p:ph type="sldNum" sz="quarter" idx="4"/>
          </p:nvPr>
        </p:nvSpPr>
        <p:spPr>
          <a:xfrm>
            <a:off x="7452320" y="6579349"/>
            <a:ext cx="1440160" cy="180021"/>
          </a:xfrm>
          <a:prstGeom prst="rect">
            <a:avLst/>
          </a:prstGeom>
        </p:spPr>
        <p:txBody>
          <a:bodyPr rIns="0"/>
          <a:lstStyle>
            <a:lvl1pPr algn="r">
              <a:defRPr sz="1000" b="1">
                <a:solidFill>
                  <a:schemeClr val="accent2"/>
                </a:solidFill>
              </a:defRPr>
            </a:lvl1pPr>
          </a:lstStyle>
          <a:p>
            <a:fld id="{00AE86EE-D51B-4BED-B5CD-B52B8BABC030}" type="slidenum">
              <a:rPr lang="de-DE" smtClean="0"/>
              <a:pPr/>
              <a:t>‹Nr.›</a:t>
            </a:fld>
            <a:endParaRPr lang="de-DE" dirty="0"/>
          </a:p>
        </p:txBody>
      </p:sp>
      <p:sp>
        <p:nvSpPr>
          <p:cNvPr id="12" name="Inhaltsplatzhalter 2"/>
          <p:cNvSpPr>
            <a:spLocks noGrp="1"/>
          </p:cNvSpPr>
          <p:nvPr>
            <p:ph idx="18" hasCustomPrompt="1"/>
          </p:nvPr>
        </p:nvSpPr>
        <p:spPr>
          <a:xfrm>
            <a:off x="6012160" y="3654025"/>
            <a:ext cx="2880320" cy="2880320"/>
          </a:xfrm>
          <a:prstGeom prst="rect">
            <a:avLst/>
          </a:prstGeom>
          <a:solidFill>
            <a:srgbClr val="07A1E2"/>
          </a:solidFill>
        </p:spPr>
        <p:txBody>
          <a:bodyPr lIns="0" anchor="t" anchorCtr="0"/>
          <a:lstStyle>
            <a:lvl1pPr marL="252000" indent="0">
              <a:spcBef>
                <a:spcPts val="600"/>
              </a:spcBef>
              <a:buFontTx/>
              <a:buNone/>
              <a:defRPr sz="1200" b="1" i="1" cap="none" baseline="0">
                <a:solidFill>
                  <a:srgbClr val="FFFFFF"/>
                </a:solidFill>
                <a:latin typeface="Times New Roman" panose="02020603050405020304" pitchFamily="18" charset="0"/>
                <a:cs typeface="Times New Roman" panose="02020603050405020304" pitchFamily="18" charset="0"/>
              </a:defRPr>
            </a:lvl1pPr>
            <a:lvl2pPr marL="432000" marR="0" indent="0" algn="l" defTabSz="914400" rtl="0" eaLnBrk="1" fontAlgn="auto" latinLnBrk="0" hangingPunct="1">
              <a:lnSpc>
                <a:spcPct val="100000"/>
              </a:lnSpc>
              <a:spcBef>
                <a:spcPct val="20000"/>
              </a:spcBef>
              <a:spcAft>
                <a:spcPts val="0"/>
              </a:spcAft>
              <a:buClrTx/>
              <a:buSzTx/>
              <a:buFontTx/>
              <a:buNone/>
              <a:tabLst/>
              <a:defRPr sz="1600" cap="all" baseline="0">
                <a:solidFill>
                  <a:srgbClr val="FFFFFF"/>
                </a:solidFill>
                <a:latin typeface="Arial" panose="020B0604020202020204" pitchFamily="34" charset="0"/>
              </a:defRPr>
            </a:lvl2pPr>
            <a:lvl3pPr marL="432000" indent="0">
              <a:spcBef>
                <a:spcPts val="0"/>
              </a:spcBef>
              <a:buFont typeface="Wingdings" pitchFamily="2" charset="2"/>
              <a:buNone/>
              <a:defRPr sz="1200" baseline="0">
                <a:solidFill>
                  <a:srgbClr val="FFFFFF"/>
                </a:solidFill>
              </a:defRPr>
            </a:lvl3pPr>
            <a:lvl4pPr>
              <a:defRPr sz="1400">
                <a:solidFill>
                  <a:schemeClr val="accent3"/>
                </a:solidFill>
              </a:defRPr>
            </a:lvl4pPr>
            <a:lvl5pPr>
              <a:defRPr sz="1400">
                <a:solidFill>
                  <a:schemeClr val="accent4"/>
                </a:solidFill>
              </a:defRPr>
            </a:lvl5pPr>
          </a:lstStyle>
          <a:p>
            <a:pPr lvl="0"/>
            <a:r>
              <a:rPr lang="de-DE" dirty="0"/>
              <a:t>  </a:t>
            </a:r>
          </a:p>
          <a:p>
            <a:pPr lvl="0"/>
            <a:r>
              <a:rPr lang="de-DE" dirty="0"/>
              <a:t>Textmasterformat bearbeiten</a:t>
            </a:r>
          </a:p>
          <a:p>
            <a:pPr lvl="1"/>
            <a:r>
              <a:rPr lang="de-DE" dirty="0"/>
              <a:t>Zweite Ebene</a:t>
            </a:r>
          </a:p>
          <a:p>
            <a:pPr lvl="2"/>
            <a:r>
              <a:rPr lang="de-DE" dirty="0"/>
              <a:t>Dritte Ebene </a:t>
            </a:r>
          </a:p>
        </p:txBody>
      </p:sp>
      <p:sp>
        <p:nvSpPr>
          <p:cNvPr id="18" name="Inhaltsplatzhalter 2"/>
          <p:cNvSpPr>
            <a:spLocks noGrp="1"/>
          </p:cNvSpPr>
          <p:nvPr>
            <p:ph idx="23"/>
          </p:nvPr>
        </p:nvSpPr>
        <p:spPr>
          <a:xfrm>
            <a:off x="3132000" y="774000"/>
            <a:ext cx="2880320" cy="2880000"/>
          </a:xfrm>
          <a:prstGeom prst="rect">
            <a:avLst/>
          </a:prstGeom>
          <a:gradFill>
            <a:gsLst>
              <a:gs pos="0">
                <a:srgbClr val="333333">
                  <a:alpha val="50000"/>
                </a:srgbClr>
              </a:gs>
              <a:gs pos="50000">
                <a:srgbClr val="07A1E2">
                  <a:shade val="67500"/>
                  <a:satMod val="115000"/>
                  <a:lumMod val="50000"/>
                  <a:lumOff val="50000"/>
                  <a:alpha val="50000"/>
                </a:srgbClr>
              </a:gs>
              <a:gs pos="100000">
                <a:srgbClr val="07A1E2">
                  <a:alpha val="50000"/>
                </a:srgbClr>
              </a:gs>
            </a:gsLst>
            <a:lin ang="10800000" scaled="0"/>
          </a:gradFill>
        </p:spPr>
        <p:txBody>
          <a:bodyPr lIns="0" anchor="t" anchorCtr="0"/>
          <a:lstStyle>
            <a:lvl1pPr marL="252000" indent="0">
              <a:spcBef>
                <a:spcPts val="600"/>
              </a:spcBef>
              <a:buFontTx/>
              <a:buNone/>
              <a:defRPr sz="1200" b="1" i="1" cap="none" baseline="0">
                <a:solidFill>
                  <a:srgbClr val="FFFFFF"/>
                </a:solidFill>
                <a:latin typeface="Times New Roman" panose="02020603050405020304" pitchFamily="18" charset="0"/>
                <a:cs typeface="Times New Roman" panose="02020603050405020304" pitchFamily="18" charset="0"/>
              </a:defRPr>
            </a:lvl1pPr>
            <a:lvl2pPr marL="432000" marR="0" indent="0" algn="l" defTabSz="914400" rtl="0" eaLnBrk="1" fontAlgn="auto" latinLnBrk="0" hangingPunct="1">
              <a:lnSpc>
                <a:spcPct val="100000"/>
              </a:lnSpc>
              <a:spcBef>
                <a:spcPct val="20000"/>
              </a:spcBef>
              <a:spcAft>
                <a:spcPts val="0"/>
              </a:spcAft>
              <a:buClrTx/>
              <a:buSzTx/>
              <a:buFontTx/>
              <a:buNone/>
              <a:tabLst/>
              <a:defRPr sz="1600" cap="all" baseline="0">
                <a:solidFill>
                  <a:srgbClr val="FFFFFF"/>
                </a:solidFill>
                <a:latin typeface="Arial" panose="020B0604020202020204" pitchFamily="34" charset="0"/>
              </a:defRPr>
            </a:lvl2pPr>
            <a:lvl3pPr marL="432000" marR="0" indent="0" algn="l" defTabSz="914400" rtl="0" eaLnBrk="1" fontAlgn="auto" latinLnBrk="0" hangingPunct="1">
              <a:lnSpc>
                <a:spcPct val="100000"/>
              </a:lnSpc>
              <a:spcBef>
                <a:spcPts val="0"/>
              </a:spcBef>
              <a:spcAft>
                <a:spcPts val="0"/>
              </a:spcAft>
              <a:buClrTx/>
              <a:buSzTx/>
              <a:buFont typeface="Wingdings" pitchFamily="2" charset="2"/>
              <a:buNone/>
              <a:tabLst/>
              <a:defRPr sz="1200" baseline="0">
                <a:solidFill>
                  <a:srgbClr val="FFFFFF"/>
                </a:solidFill>
              </a:defRPr>
            </a:lvl3pPr>
            <a:lvl4pPr>
              <a:defRPr sz="1400">
                <a:solidFill>
                  <a:schemeClr val="accent3"/>
                </a:solidFill>
              </a:defRPr>
            </a:lvl4pPr>
            <a:lvl5pPr>
              <a:defRPr sz="1400">
                <a:solidFill>
                  <a:schemeClr val="accent4"/>
                </a:solidFill>
              </a:defRPr>
            </a:lvl5pPr>
          </a:lstStyle>
          <a:p>
            <a:pPr lvl="0"/>
            <a:r>
              <a:rPr lang="de-DE"/>
              <a:t>Textmasterformat bearbeiten</a:t>
            </a:r>
          </a:p>
          <a:p>
            <a:pPr lvl="1"/>
            <a:r>
              <a:rPr lang="de-DE"/>
              <a:t>Zweite Ebene</a:t>
            </a:r>
          </a:p>
          <a:p>
            <a:pPr lvl="2"/>
            <a:r>
              <a:rPr lang="de-DE"/>
              <a:t>Dritte Ebene</a:t>
            </a:r>
          </a:p>
        </p:txBody>
      </p:sp>
      <p:sp>
        <p:nvSpPr>
          <p:cNvPr id="15" name="Inhaltsplatzhalter 2"/>
          <p:cNvSpPr>
            <a:spLocks noGrp="1"/>
          </p:cNvSpPr>
          <p:nvPr>
            <p:ph idx="20"/>
          </p:nvPr>
        </p:nvSpPr>
        <p:spPr>
          <a:xfrm>
            <a:off x="6012000" y="773705"/>
            <a:ext cx="2880320" cy="2880295"/>
          </a:xfrm>
          <a:prstGeom prst="rect">
            <a:avLst/>
          </a:prstGeom>
          <a:gradFill flip="none" rotWithShape="1">
            <a:gsLst>
              <a:gs pos="0">
                <a:srgbClr val="58595B"/>
              </a:gs>
              <a:gs pos="50000">
                <a:srgbClr val="185191">
                  <a:shade val="67500"/>
                  <a:satMod val="115000"/>
                  <a:lumMod val="50000"/>
                  <a:lumOff val="50000"/>
                  <a:alpha val="50000"/>
                </a:srgbClr>
              </a:gs>
              <a:gs pos="100000">
                <a:srgbClr val="07A1E2"/>
              </a:gs>
            </a:gsLst>
            <a:lin ang="10800000" scaled="0"/>
            <a:tileRect/>
          </a:gradFill>
        </p:spPr>
        <p:txBody>
          <a:bodyPr lIns="0" anchor="t" anchorCtr="0"/>
          <a:lstStyle>
            <a:lvl1pPr marL="252000" indent="0">
              <a:spcBef>
                <a:spcPts val="600"/>
              </a:spcBef>
              <a:buFontTx/>
              <a:buNone/>
              <a:defRPr sz="1200" b="1" i="1" cap="none" baseline="0">
                <a:solidFill>
                  <a:srgbClr val="FFFFFF"/>
                </a:solidFill>
                <a:latin typeface="Times New Roman" panose="02020603050405020304" pitchFamily="18" charset="0"/>
                <a:cs typeface="Times New Roman" panose="02020603050405020304" pitchFamily="18" charset="0"/>
              </a:defRPr>
            </a:lvl1pPr>
            <a:lvl2pPr marL="432000" marR="0" indent="0" algn="l" defTabSz="914400" rtl="0" eaLnBrk="1" fontAlgn="auto" latinLnBrk="0" hangingPunct="1">
              <a:lnSpc>
                <a:spcPct val="100000"/>
              </a:lnSpc>
              <a:spcBef>
                <a:spcPct val="20000"/>
              </a:spcBef>
              <a:spcAft>
                <a:spcPts val="0"/>
              </a:spcAft>
              <a:buClrTx/>
              <a:buSzTx/>
              <a:buFontTx/>
              <a:buNone/>
              <a:tabLst/>
              <a:defRPr sz="1600" cap="all" baseline="0">
                <a:solidFill>
                  <a:srgbClr val="FFFFFF"/>
                </a:solidFill>
                <a:latin typeface="Arial" panose="020B0604020202020204" pitchFamily="34" charset="0"/>
              </a:defRPr>
            </a:lvl2pPr>
            <a:lvl3pPr marL="432000" indent="0">
              <a:spcBef>
                <a:spcPts val="0"/>
              </a:spcBef>
              <a:buFont typeface="Wingdings" pitchFamily="2" charset="2"/>
              <a:buNone/>
              <a:defRPr sz="1200" baseline="0">
                <a:solidFill>
                  <a:srgbClr val="FFFFFF"/>
                </a:solidFill>
              </a:defRPr>
            </a:lvl3pPr>
            <a:lvl4pPr>
              <a:defRPr sz="1400">
                <a:solidFill>
                  <a:schemeClr val="accent3"/>
                </a:solidFill>
              </a:defRPr>
            </a:lvl4pPr>
            <a:lvl5pPr>
              <a:defRPr sz="1400">
                <a:solidFill>
                  <a:schemeClr val="accent4"/>
                </a:solidFill>
              </a:defRPr>
            </a:lvl5pPr>
          </a:lstStyle>
          <a:p>
            <a:pPr lvl="0"/>
            <a:r>
              <a:rPr lang="de-DE"/>
              <a:t>Textmasterformat bearbeiten</a:t>
            </a:r>
          </a:p>
          <a:p>
            <a:pPr lvl="1"/>
            <a:r>
              <a:rPr lang="de-DE"/>
              <a:t>Zweite Ebene</a:t>
            </a:r>
          </a:p>
          <a:p>
            <a:pPr lvl="2"/>
            <a:r>
              <a:rPr lang="de-DE"/>
              <a:t>Dritte Ebene</a:t>
            </a:r>
          </a:p>
        </p:txBody>
      </p:sp>
      <p:sp>
        <p:nvSpPr>
          <p:cNvPr id="17" name="Inhaltsplatzhalter 2"/>
          <p:cNvSpPr>
            <a:spLocks noGrp="1"/>
          </p:cNvSpPr>
          <p:nvPr>
            <p:ph idx="22"/>
          </p:nvPr>
        </p:nvSpPr>
        <p:spPr>
          <a:xfrm>
            <a:off x="252000" y="3654025"/>
            <a:ext cx="2880320" cy="2880320"/>
          </a:xfrm>
          <a:prstGeom prst="rect">
            <a:avLst/>
          </a:prstGeom>
          <a:gradFill>
            <a:gsLst>
              <a:gs pos="0">
                <a:srgbClr val="58595B">
                  <a:alpha val="50000"/>
                </a:srgbClr>
              </a:gs>
              <a:gs pos="50000">
                <a:srgbClr val="185191">
                  <a:alpha val="50000"/>
                  <a:lumMod val="0"/>
                </a:srgbClr>
              </a:gs>
              <a:gs pos="100000">
                <a:srgbClr val="07A1E2">
                  <a:alpha val="50000"/>
                </a:srgbClr>
              </a:gs>
            </a:gsLst>
            <a:lin ang="1080000" scaled="0"/>
          </a:gradFill>
        </p:spPr>
        <p:txBody>
          <a:bodyPr lIns="0" anchor="t" anchorCtr="0"/>
          <a:lstStyle>
            <a:lvl1pPr marL="252000" indent="0">
              <a:spcBef>
                <a:spcPts val="600"/>
              </a:spcBef>
              <a:buFontTx/>
              <a:buNone/>
              <a:defRPr sz="1200" b="1" i="1" cap="none" baseline="0">
                <a:solidFill>
                  <a:srgbClr val="FFFFFF"/>
                </a:solidFill>
                <a:latin typeface="Times New Roman" panose="02020603050405020304" pitchFamily="18" charset="0"/>
                <a:cs typeface="Times New Roman" panose="02020603050405020304" pitchFamily="18" charset="0"/>
              </a:defRPr>
            </a:lvl1pPr>
            <a:lvl2pPr marL="432000" marR="0" indent="0" algn="l" defTabSz="914400" rtl="0" eaLnBrk="1" fontAlgn="auto" latinLnBrk="0" hangingPunct="1">
              <a:lnSpc>
                <a:spcPct val="100000"/>
              </a:lnSpc>
              <a:spcBef>
                <a:spcPct val="20000"/>
              </a:spcBef>
              <a:spcAft>
                <a:spcPts val="0"/>
              </a:spcAft>
              <a:buClrTx/>
              <a:buSzTx/>
              <a:buFontTx/>
              <a:buNone/>
              <a:tabLst/>
              <a:defRPr sz="1600" cap="all" baseline="0">
                <a:solidFill>
                  <a:srgbClr val="FFFFFF"/>
                </a:solidFill>
                <a:latin typeface="Arial" panose="020B0604020202020204" pitchFamily="34" charset="0"/>
              </a:defRPr>
            </a:lvl2pPr>
            <a:lvl3pPr marL="432000" indent="0">
              <a:spcBef>
                <a:spcPts val="0"/>
              </a:spcBef>
              <a:buFont typeface="Wingdings" pitchFamily="2" charset="2"/>
              <a:buNone/>
              <a:defRPr sz="1200" baseline="0">
                <a:solidFill>
                  <a:srgbClr val="FFFFFF"/>
                </a:solidFill>
              </a:defRPr>
            </a:lvl3pPr>
            <a:lvl4pPr>
              <a:defRPr sz="1400">
                <a:solidFill>
                  <a:schemeClr val="accent3"/>
                </a:solidFill>
              </a:defRPr>
            </a:lvl4pPr>
            <a:lvl5pPr>
              <a:defRPr sz="1400">
                <a:solidFill>
                  <a:schemeClr val="accent4"/>
                </a:solidFill>
              </a:defRPr>
            </a:lvl5pPr>
          </a:lstStyle>
          <a:p>
            <a:pPr lvl="0"/>
            <a:r>
              <a:rPr lang="de-DE"/>
              <a:t>Textmasterformat bearbeiten</a:t>
            </a:r>
          </a:p>
          <a:p>
            <a:pPr lvl="1"/>
            <a:r>
              <a:rPr lang="de-DE"/>
              <a:t>Zweite Ebene</a:t>
            </a:r>
          </a:p>
          <a:p>
            <a:pPr lvl="2"/>
            <a:r>
              <a:rPr lang="de-DE"/>
              <a:t>Dritte Ebene</a:t>
            </a:r>
          </a:p>
        </p:txBody>
      </p:sp>
      <p:sp>
        <p:nvSpPr>
          <p:cNvPr id="14" name="Inhaltsplatzhalter 2"/>
          <p:cNvSpPr>
            <a:spLocks noGrp="1"/>
          </p:cNvSpPr>
          <p:nvPr>
            <p:ph idx="19"/>
          </p:nvPr>
        </p:nvSpPr>
        <p:spPr>
          <a:xfrm>
            <a:off x="3132000" y="3654000"/>
            <a:ext cx="2880320" cy="2880345"/>
          </a:xfrm>
          <a:prstGeom prst="rect">
            <a:avLst/>
          </a:prstGeom>
          <a:gradFill flip="none" rotWithShape="1">
            <a:gsLst>
              <a:gs pos="0">
                <a:srgbClr val="58595B">
                  <a:alpha val="50000"/>
                </a:srgbClr>
              </a:gs>
              <a:gs pos="50000">
                <a:srgbClr val="185191">
                  <a:alpha val="50000"/>
                  <a:lumMod val="23000"/>
                </a:srgbClr>
              </a:gs>
              <a:gs pos="100000">
                <a:srgbClr val="185191">
                  <a:alpha val="50000"/>
                </a:srgbClr>
              </a:gs>
            </a:gsLst>
            <a:lin ang="10800000" scaled="0"/>
            <a:tileRect/>
          </a:gradFill>
        </p:spPr>
        <p:txBody>
          <a:bodyPr lIns="0" anchor="t" anchorCtr="0"/>
          <a:lstStyle>
            <a:lvl1pPr marL="252000" indent="0">
              <a:spcBef>
                <a:spcPts val="600"/>
              </a:spcBef>
              <a:buFontTx/>
              <a:buNone/>
              <a:defRPr sz="1200" b="1" i="1" cap="none" baseline="0">
                <a:solidFill>
                  <a:srgbClr val="FFFFFF"/>
                </a:solidFill>
                <a:latin typeface="Times New Roman" panose="02020603050405020304" pitchFamily="18" charset="0"/>
                <a:cs typeface="Times New Roman" panose="02020603050405020304" pitchFamily="18" charset="0"/>
              </a:defRPr>
            </a:lvl1pPr>
            <a:lvl2pPr marL="432000" marR="0" indent="0" algn="l" defTabSz="914400" rtl="0" eaLnBrk="1" fontAlgn="auto" latinLnBrk="0" hangingPunct="1">
              <a:lnSpc>
                <a:spcPct val="100000"/>
              </a:lnSpc>
              <a:spcBef>
                <a:spcPct val="20000"/>
              </a:spcBef>
              <a:spcAft>
                <a:spcPts val="0"/>
              </a:spcAft>
              <a:buClrTx/>
              <a:buSzTx/>
              <a:buFontTx/>
              <a:buNone/>
              <a:tabLst/>
              <a:defRPr sz="1600" cap="all" baseline="0">
                <a:solidFill>
                  <a:srgbClr val="FFFFFF"/>
                </a:solidFill>
                <a:latin typeface="Arial" panose="020B0604020202020204" pitchFamily="34" charset="0"/>
              </a:defRPr>
            </a:lvl2pPr>
            <a:lvl3pPr marL="432000" indent="0">
              <a:spcBef>
                <a:spcPts val="0"/>
              </a:spcBef>
              <a:buFont typeface="Wingdings" pitchFamily="2" charset="2"/>
              <a:buNone/>
              <a:defRPr sz="1200" baseline="0">
                <a:solidFill>
                  <a:srgbClr val="FFFFFF"/>
                </a:solidFill>
              </a:defRPr>
            </a:lvl3pPr>
            <a:lvl4pPr>
              <a:defRPr sz="1400">
                <a:solidFill>
                  <a:schemeClr val="accent3"/>
                </a:solidFill>
              </a:defRPr>
            </a:lvl4pPr>
            <a:lvl5pPr>
              <a:defRPr sz="1400">
                <a:solidFill>
                  <a:schemeClr val="accent4"/>
                </a:solidFill>
              </a:defRPr>
            </a:lvl5pPr>
          </a:lstStyle>
          <a:p>
            <a:pPr lvl="0"/>
            <a:r>
              <a:rPr lang="de-DE"/>
              <a:t>Textmasterformat bearbeiten</a:t>
            </a:r>
          </a:p>
          <a:p>
            <a:pPr lvl="1"/>
            <a:r>
              <a:rPr lang="de-DE"/>
              <a:t>Zweite Ebene</a:t>
            </a:r>
          </a:p>
          <a:p>
            <a:pPr lvl="2"/>
            <a:r>
              <a:rPr lang="de-DE"/>
              <a:t>Dritte Ebene</a:t>
            </a:r>
          </a:p>
        </p:txBody>
      </p:sp>
      <p:sp>
        <p:nvSpPr>
          <p:cNvPr id="5" name="Titel 4"/>
          <p:cNvSpPr>
            <a:spLocks noGrp="1"/>
          </p:cNvSpPr>
          <p:nvPr>
            <p:ph type="title"/>
          </p:nvPr>
        </p:nvSpPr>
        <p:spPr>
          <a:xfrm>
            <a:off x="161510" y="278650"/>
            <a:ext cx="5814102" cy="270030"/>
          </a:xfrm>
          <a:prstGeom prst="rect">
            <a:avLst/>
          </a:prstGeom>
        </p:spPr>
        <p:txBody>
          <a:bodyPr/>
          <a:lstStyle>
            <a:lvl1pPr>
              <a:defRPr sz="1600" baseline="0">
                <a:solidFill>
                  <a:srgbClr val="185191"/>
                </a:solidFill>
              </a:defRPr>
            </a:lvl1pPr>
          </a:lstStyle>
          <a:p>
            <a:r>
              <a:rPr lang="de-DE"/>
              <a:t>Titelmasterformat durch Klicken bearbeiten</a:t>
            </a:r>
            <a:endParaRPr lang="de-DE" dirty="0"/>
          </a:p>
        </p:txBody>
      </p:sp>
      <p:sp>
        <p:nvSpPr>
          <p:cNvPr id="10" name="Inhaltsplatzhalter 2"/>
          <p:cNvSpPr>
            <a:spLocks noGrp="1"/>
          </p:cNvSpPr>
          <p:nvPr>
            <p:ph idx="25"/>
          </p:nvPr>
        </p:nvSpPr>
        <p:spPr>
          <a:xfrm>
            <a:off x="252000" y="774000"/>
            <a:ext cx="2880320" cy="2880320"/>
          </a:xfrm>
          <a:prstGeom prst="rect">
            <a:avLst/>
          </a:prstGeom>
          <a:solidFill>
            <a:srgbClr val="185191"/>
          </a:solidFill>
        </p:spPr>
        <p:txBody>
          <a:bodyPr lIns="0" anchor="t" anchorCtr="0"/>
          <a:lstStyle>
            <a:lvl1pPr marL="252000" indent="0">
              <a:spcBef>
                <a:spcPts val="600"/>
              </a:spcBef>
              <a:buFontTx/>
              <a:buNone/>
              <a:defRPr sz="1200" b="1" i="1" cap="none" baseline="0">
                <a:solidFill>
                  <a:srgbClr val="FFFFFF"/>
                </a:solidFill>
                <a:latin typeface="Times New Roman" panose="02020603050405020304" pitchFamily="18" charset="0"/>
                <a:cs typeface="Times New Roman" panose="02020603050405020304" pitchFamily="18" charset="0"/>
              </a:defRPr>
            </a:lvl1pPr>
            <a:lvl2pPr marL="432000" marR="0" indent="0" algn="l" defTabSz="914400" rtl="0" eaLnBrk="1" fontAlgn="auto" latinLnBrk="0" hangingPunct="1">
              <a:lnSpc>
                <a:spcPct val="100000"/>
              </a:lnSpc>
              <a:spcBef>
                <a:spcPct val="20000"/>
              </a:spcBef>
              <a:spcAft>
                <a:spcPts val="0"/>
              </a:spcAft>
              <a:buClrTx/>
              <a:buSzTx/>
              <a:buFontTx/>
              <a:buNone/>
              <a:tabLst/>
              <a:defRPr sz="1600" cap="all" baseline="0">
                <a:solidFill>
                  <a:srgbClr val="FFFFFF"/>
                </a:solidFill>
                <a:latin typeface="Arial" panose="020B0604020202020204" pitchFamily="34" charset="0"/>
              </a:defRPr>
            </a:lvl2pPr>
            <a:lvl3pPr marL="432000" indent="0">
              <a:spcBef>
                <a:spcPts val="0"/>
              </a:spcBef>
              <a:buFont typeface="Wingdings" pitchFamily="2" charset="2"/>
              <a:buNone/>
              <a:defRPr sz="1200" baseline="0">
                <a:solidFill>
                  <a:srgbClr val="FFFFFF"/>
                </a:solidFill>
              </a:defRPr>
            </a:lvl3pPr>
            <a:lvl4pPr>
              <a:defRPr sz="1400">
                <a:solidFill>
                  <a:schemeClr val="accent3"/>
                </a:solidFill>
              </a:defRPr>
            </a:lvl4pPr>
            <a:lvl5pPr>
              <a:defRPr sz="1400">
                <a:solidFill>
                  <a:schemeClr val="accent4"/>
                </a:solidFill>
              </a:defRPr>
            </a:lvl5pPr>
          </a:lstStyle>
          <a:p>
            <a:pPr lvl="0"/>
            <a:r>
              <a:rPr lang="de-DE"/>
              <a:t>Textmasterformat bearbeiten</a:t>
            </a:r>
          </a:p>
          <a:p>
            <a:pPr lvl="1"/>
            <a:r>
              <a:rPr lang="de-DE"/>
              <a:t>Zweite Ebene</a:t>
            </a:r>
          </a:p>
          <a:p>
            <a:pPr lvl="2"/>
            <a:r>
              <a:rPr lang="de-DE"/>
              <a:t>Dritte Ebene</a:t>
            </a:r>
          </a:p>
        </p:txBody>
      </p:sp>
    </p:spTree>
    <p:extLst>
      <p:ext uri="{BB962C8B-B14F-4D97-AF65-F5344CB8AC3E}">
        <p14:creationId xmlns:p14="http://schemas.microsoft.com/office/powerpoint/2010/main" val="3826214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elfolie">
    <p:spTree>
      <p:nvGrpSpPr>
        <p:cNvPr id="1" name=""/>
        <p:cNvGrpSpPr/>
        <p:nvPr/>
      </p:nvGrpSpPr>
      <p:grpSpPr>
        <a:xfrm>
          <a:off x="0" y="0"/>
          <a:ext cx="0" cy="0"/>
          <a:chOff x="0" y="0"/>
          <a:chExt cx="0" cy="0"/>
        </a:xfrm>
      </p:grpSpPr>
      <p:sp>
        <p:nvSpPr>
          <p:cNvPr id="13" name="Foliennummernplatzhalter 5"/>
          <p:cNvSpPr>
            <a:spLocks noGrp="1"/>
          </p:cNvSpPr>
          <p:nvPr>
            <p:ph type="sldNum" sz="quarter" idx="4"/>
          </p:nvPr>
        </p:nvSpPr>
        <p:spPr>
          <a:xfrm>
            <a:off x="7452320" y="6579349"/>
            <a:ext cx="1440160" cy="180021"/>
          </a:xfrm>
          <a:prstGeom prst="rect">
            <a:avLst/>
          </a:prstGeom>
        </p:spPr>
        <p:txBody>
          <a:bodyPr rIns="0"/>
          <a:lstStyle>
            <a:lvl1pPr algn="r">
              <a:defRPr sz="1000" b="1">
                <a:solidFill>
                  <a:schemeClr val="accent2"/>
                </a:solidFill>
              </a:defRPr>
            </a:lvl1pPr>
          </a:lstStyle>
          <a:p>
            <a:fld id="{00AE86EE-D51B-4BED-B5CD-B52B8BABC030}" type="slidenum">
              <a:rPr lang="de-DE" smtClean="0"/>
              <a:pPr/>
              <a:t>‹Nr.›</a:t>
            </a:fld>
            <a:endParaRPr lang="de-DE" dirty="0"/>
          </a:p>
        </p:txBody>
      </p:sp>
      <p:sp>
        <p:nvSpPr>
          <p:cNvPr id="12" name="Inhaltsplatzhalter 2"/>
          <p:cNvSpPr>
            <a:spLocks noGrp="1"/>
          </p:cNvSpPr>
          <p:nvPr>
            <p:ph idx="18" hasCustomPrompt="1"/>
          </p:nvPr>
        </p:nvSpPr>
        <p:spPr>
          <a:xfrm>
            <a:off x="6012160" y="3654025"/>
            <a:ext cx="2880320" cy="2880320"/>
          </a:xfrm>
          <a:prstGeom prst="rect">
            <a:avLst/>
          </a:prstGeom>
          <a:solidFill>
            <a:srgbClr val="07A1E2"/>
          </a:solidFill>
        </p:spPr>
        <p:txBody>
          <a:bodyPr lIns="0" anchor="t" anchorCtr="0"/>
          <a:lstStyle>
            <a:lvl1pPr marL="252000" indent="0">
              <a:spcBef>
                <a:spcPts val="600"/>
              </a:spcBef>
              <a:buFontTx/>
              <a:buNone/>
              <a:defRPr sz="1200" b="1" i="1" cap="none" baseline="0">
                <a:solidFill>
                  <a:srgbClr val="FFFFFF"/>
                </a:solidFill>
                <a:latin typeface="Times New Roman" panose="02020603050405020304" pitchFamily="18" charset="0"/>
                <a:cs typeface="Times New Roman" panose="02020603050405020304" pitchFamily="18" charset="0"/>
              </a:defRPr>
            </a:lvl1pPr>
            <a:lvl2pPr marL="432000" marR="0" indent="0" algn="l" defTabSz="914400" rtl="0" eaLnBrk="1" fontAlgn="auto" latinLnBrk="0" hangingPunct="1">
              <a:lnSpc>
                <a:spcPct val="100000"/>
              </a:lnSpc>
              <a:spcBef>
                <a:spcPct val="20000"/>
              </a:spcBef>
              <a:spcAft>
                <a:spcPts val="0"/>
              </a:spcAft>
              <a:buClrTx/>
              <a:buSzTx/>
              <a:buFontTx/>
              <a:buNone/>
              <a:tabLst/>
              <a:defRPr sz="1600" cap="all" baseline="0">
                <a:solidFill>
                  <a:srgbClr val="FFFFFF"/>
                </a:solidFill>
                <a:latin typeface="Arial" panose="020B0604020202020204" pitchFamily="34" charset="0"/>
              </a:defRPr>
            </a:lvl2pPr>
            <a:lvl3pPr marL="432000" indent="0">
              <a:spcBef>
                <a:spcPts val="0"/>
              </a:spcBef>
              <a:buFont typeface="Wingdings" pitchFamily="2" charset="2"/>
              <a:buNone/>
              <a:defRPr sz="1200" baseline="0">
                <a:solidFill>
                  <a:srgbClr val="FFFFFF"/>
                </a:solidFill>
              </a:defRPr>
            </a:lvl3pPr>
            <a:lvl4pPr>
              <a:defRPr sz="1400">
                <a:solidFill>
                  <a:schemeClr val="accent3"/>
                </a:solidFill>
              </a:defRPr>
            </a:lvl4pPr>
            <a:lvl5pPr>
              <a:defRPr sz="1400">
                <a:solidFill>
                  <a:schemeClr val="accent4"/>
                </a:solidFill>
              </a:defRPr>
            </a:lvl5pPr>
          </a:lstStyle>
          <a:p>
            <a:pPr lvl="0"/>
            <a:r>
              <a:rPr lang="de-DE" dirty="0"/>
              <a:t>  </a:t>
            </a:r>
          </a:p>
          <a:p>
            <a:pPr lvl="0"/>
            <a:r>
              <a:rPr lang="de-DE" dirty="0"/>
              <a:t>Textmasterformat bearbeiten</a:t>
            </a:r>
          </a:p>
          <a:p>
            <a:pPr lvl="1"/>
            <a:r>
              <a:rPr lang="de-DE" dirty="0"/>
              <a:t>Zweite Ebene</a:t>
            </a:r>
          </a:p>
          <a:p>
            <a:pPr lvl="2"/>
            <a:r>
              <a:rPr lang="de-DE" dirty="0"/>
              <a:t>Dritte Ebene </a:t>
            </a:r>
          </a:p>
        </p:txBody>
      </p:sp>
      <p:sp>
        <p:nvSpPr>
          <p:cNvPr id="15" name="Inhaltsplatzhalter 2"/>
          <p:cNvSpPr>
            <a:spLocks noGrp="1"/>
          </p:cNvSpPr>
          <p:nvPr>
            <p:ph idx="20"/>
          </p:nvPr>
        </p:nvSpPr>
        <p:spPr>
          <a:xfrm>
            <a:off x="3131840" y="773705"/>
            <a:ext cx="5760480" cy="2880295"/>
          </a:xfrm>
          <a:prstGeom prst="rect">
            <a:avLst/>
          </a:prstGeom>
          <a:gradFill flip="none" rotWithShape="1">
            <a:gsLst>
              <a:gs pos="0">
                <a:srgbClr val="58595B"/>
              </a:gs>
              <a:gs pos="50000">
                <a:srgbClr val="185191">
                  <a:shade val="67500"/>
                  <a:satMod val="115000"/>
                  <a:lumMod val="50000"/>
                  <a:lumOff val="50000"/>
                  <a:alpha val="50000"/>
                </a:srgbClr>
              </a:gs>
              <a:gs pos="100000">
                <a:srgbClr val="07A1E2"/>
              </a:gs>
            </a:gsLst>
            <a:lin ang="10800000" scaled="0"/>
            <a:tileRect/>
          </a:gradFill>
        </p:spPr>
        <p:txBody>
          <a:bodyPr lIns="0" anchor="t" anchorCtr="0"/>
          <a:lstStyle>
            <a:lvl1pPr marL="252000" indent="0">
              <a:spcBef>
                <a:spcPts val="600"/>
              </a:spcBef>
              <a:buFontTx/>
              <a:buNone/>
              <a:defRPr sz="1200" b="1" i="1" cap="none" baseline="0">
                <a:solidFill>
                  <a:srgbClr val="FFFFFF"/>
                </a:solidFill>
                <a:latin typeface="Times New Roman" panose="02020603050405020304" pitchFamily="18" charset="0"/>
                <a:cs typeface="Times New Roman" panose="02020603050405020304" pitchFamily="18" charset="0"/>
              </a:defRPr>
            </a:lvl1pPr>
            <a:lvl2pPr marL="432000" marR="0" indent="0" algn="l" defTabSz="914400" rtl="0" eaLnBrk="1" fontAlgn="auto" latinLnBrk="0" hangingPunct="1">
              <a:lnSpc>
                <a:spcPct val="100000"/>
              </a:lnSpc>
              <a:spcBef>
                <a:spcPct val="20000"/>
              </a:spcBef>
              <a:spcAft>
                <a:spcPts val="0"/>
              </a:spcAft>
              <a:buClrTx/>
              <a:buSzTx/>
              <a:buFontTx/>
              <a:buNone/>
              <a:tabLst/>
              <a:defRPr sz="1600" cap="all" baseline="0">
                <a:solidFill>
                  <a:srgbClr val="FFFFFF"/>
                </a:solidFill>
                <a:latin typeface="Arial" panose="020B0604020202020204" pitchFamily="34" charset="0"/>
              </a:defRPr>
            </a:lvl2pPr>
            <a:lvl3pPr marL="432000" indent="0">
              <a:spcBef>
                <a:spcPts val="0"/>
              </a:spcBef>
              <a:buFont typeface="Wingdings" pitchFamily="2" charset="2"/>
              <a:buNone/>
              <a:defRPr sz="1200" baseline="0">
                <a:solidFill>
                  <a:srgbClr val="FFFFFF"/>
                </a:solidFill>
              </a:defRPr>
            </a:lvl3pPr>
            <a:lvl4pPr>
              <a:defRPr sz="1400">
                <a:solidFill>
                  <a:schemeClr val="accent3"/>
                </a:solidFill>
              </a:defRPr>
            </a:lvl4pPr>
            <a:lvl5pPr>
              <a:defRPr sz="1400">
                <a:solidFill>
                  <a:schemeClr val="accent4"/>
                </a:solidFill>
              </a:defRPr>
            </a:lvl5pPr>
          </a:lstStyle>
          <a:p>
            <a:pPr lvl="0"/>
            <a:r>
              <a:rPr lang="de-DE"/>
              <a:t>Textmasterformat bearbeiten</a:t>
            </a:r>
          </a:p>
          <a:p>
            <a:pPr lvl="1"/>
            <a:r>
              <a:rPr lang="de-DE"/>
              <a:t>Zweite Ebene</a:t>
            </a:r>
          </a:p>
          <a:p>
            <a:pPr lvl="2"/>
            <a:r>
              <a:rPr lang="de-DE"/>
              <a:t>Dritte Ebene</a:t>
            </a:r>
          </a:p>
        </p:txBody>
      </p:sp>
      <p:sp>
        <p:nvSpPr>
          <p:cNvPr id="17" name="Inhaltsplatzhalter 2"/>
          <p:cNvSpPr>
            <a:spLocks noGrp="1"/>
          </p:cNvSpPr>
          <p:nvPr>
            <p:ph idx="22"/>
          </p:nvPr>
        </p:nvSpPr>
        <p:spPr>
          <a:xfrm>
            <a:off x="252000" y="3654000"/>
            <a:ext cx="5760000" cy="2880345"/>
          </a:xfrm>
          <a:prstGeom prst="rect">
            <a:avLst/>
          </a:prstGeom>
          <a:gradFill>
            <a:gsLst>
              <a:gs pos="0">
                <a:srgbClr val="58595B">
                  <a:alpha val="50000"/>
                </a:srgbClr>
              </a:gs>
              <a:gs pos="50000">
                <a:srgbClr val="185191">
                  <a:alpha val="50000"/>
                  <a:lumMod val="0"/>
                </a:srgbClr>
              </a:gs>
              <a:gs pos="100000">
                <a:srgbClr val="07A1E2">
                  <a:alpha val="50000"/>
                </a:srgbClr>
              </a:gs>
            </a:gsLst>
            <a:lin ang="1080000" scaled="0"/>
          </a:gradFill>
        </p:spPr>
        <p:txBody>
          <a:bodyPr lIns="0" anchor="t" anchorCtr="0"/>
          <a:lstStyle>
            <a:lvl1pPr marL="252000" indent="0">
              <a:spcBef>
                <a:spcPts val="600"/>
              </a:spcBef>
              <a:buFontTx/>
              <a:buNone/>
              <a:defRPr sz="1200" b="1" i="1" cap="none" baseline="0">
                <a:solidFill>
                  <a:srgbClr val="FFFFFF"/>
                </a:solidFill>
                <a:latin typeface="Times New Roman" panose="02020603050405020304" pitchFamily="18" charset="0"/>
                <a:cs typeface="Times New Roman" panose="02020603050405020304" pitchFamily="18" charset="0"/>
              </a:defRPr>
            </a:lvl1pPr>
            <a:lvl2pPr marL="432000" marR="0" indent="0" algn="l" defTabSz="914400" rtl="0" eaLnBrk="1" fontAlgn="auto" latinLnBrk="0" hangingPunct="1">
              <a:lnSpc>
                <a:spcPct val="100000"/>
              </a:lnSpc>
              <a:spcBef>
                <a:spcPct val="20000"/>
              </a:spcBef>
              <a:spcAft>
                <a:spcPts val="0"/>
              </a:spcAft>
              <a:buClrTx/>
              <a:buSzTx/>
              <a:buFontTx/>
              <a:buNone/>
              <a:tabLst/>
              <a:defRPr sz="1600" cap="all" baseline="0">
                <a:solidFill>
                  <a:srgbClr val="FFFFFF"/>
                </a:solidFill>
                <a:latin typeface="Arial" panose="020B0604020202020204" pitchFamily="34" charset="0"/>
              </a:defRPr>
            </a:lvl2pPr>
            <a:lvl3pPr marL="432000" indent="0">
              <a:spcBef>
                <a:spcPts val="0"/>
              </a:spcBef>
              <a:buFont typeface="Wingdings" pitchFamily="2" charset="2"/>
              <a:buNone/>
              <a:defRPr sz="1200" baseline="0">
                <a:solidFill>
                  <a:srgbClr val="FFFFFF"/>
                </a:solidFill>
              </a:defRPr>
            </a:lvl3pPr>
            <a:lvl4pPr>
              <a:defRPr sz="1400">
                <a:solidFill>
                  <a:schemeClr val="accent3"/>
                </a:solidFill>
              </a:defRPr>
            </a:lvl4pPr>
            <a:lvl5pPr>
              <a:defRPr sz="1400">
                <a:solidFill>
                  <a:schemeClr val="accent4"/>
                </a:solidFill>
              </a:defRPr>
            </a:lvl5pPr>
          </a:lstStyle>
          <a:p>
            <a:pPr lvl="0"/>
            <a:r>
              <a:rPr lang="de-DE"/>
              <a:t>Textmasterformat bearbeiten</a:t>
            </a:r>
          </a:p>
          <a:p>
            <a:pPr lvl="1"/>
            <a:r>
              <a:rPr lang="de-DE"/>
              <a:t>Zweite Ebene</a:t>
            </a:r>
          </a:p>
          <a:p>
            <a:pPr lvl="2"/>
            <a:r>
              <a:rPr lang="de-DE"/>
              <a:t>Dritte Ebene</a:t>
            </a:r>
          </a:p>
        </p:txBody>
      </p:sp>
      <p:sp>
        <p:nvSpPr>
          <p:cNvPr id="22" name="Inhaltsplatzhalter 2"/>
          <p:cNvSpPr>
            <a:spLocks noGrp="1"/>
          </p:cNvSpPr>
          <p:nvPr>
            <p:ph idx="24"/>
          </p:nvPr>
        </p:nvSpPr>
        <p:spPr>
          <a:xfrm>
            <a:off x="252000" y="774000"/>
            <a:ext cx="2880320" cy="2880320"/>
          </a:xfrm>
          <a:prstGeom prst="rect">
            <a:avLst/>
          </a:prstGeom>
          <a:solidFill>
            <a:srgbClr val="185191"/>
          </a:solidFill>
        </p:spPr>
        <p:txBody>
          <a:bodyPr lIns="0" anchor="t" anchorCtr="0"/>
          <a:lstStyle>
            <a:lvl1pPr marL="252000" indent="0">
              <a:spcBef>
                <a:spcPts val="600"/>
              </a:spcBef>
              <a:buFontTx/>
              <a:buNone/>
              <a:defRPr sz="1200" b="1" i="1" cap="none" baseline="0">
                <a:solidFill>
                  <a:srgbClr val="FFFFFF"/>
                </a:solidFill>
                <a:latin typeface="Times New Roman" panose="02020603050405020304" pitchFamily="18" charset="0"/>
                <a:cs typeface="Times New Roman" panose="02020603050405020304" pitchFamily="18" charset="0"/>
              </a:defRPr>
            </a:lvl1pPr>
            <a:lvl2pPr marL="432000" marR="0" indent="0" algn="l" defTabSz="914400" rtl="0" eaLnBrk="1" fontAlgn="auto" latinLnBrk="0" hangingPunct="1">
              <a:lnSpc>
                <a:spcPct val="100000"/>
              </a:lnSpc>
              <a:spcBef>
                <a:spcPct val="20000"/>
              </a:spcBef>
              <a:spcAft>
                <a:spcPts val="0"/>
              </a:spcAft>
              <a:buClrTx/>
              <a:buSzTx/>
              <a:buFontTx/>
              <a:buNone/>
              <a:tabLst/>
              <a:defRPr sz="1600" cap="all" baseline="0">
                <a:solidFill>
                  <a:srgbClr val="FFFFFF"/>
                </a:solidFill>
                <a:latin typeface="Arial" panose="020B0604020202020204" pitchFamily="34" charset="0"/>
              </a:defRPr>
            </a:lvl2pPr>
            <a:lvl3pPr marL="432000" indent="0">
              <a:spcBef>
                <a:spcPts val="0"/>
              </a:spcBef>
              <a:buFont typeface="Wingdings" pitchFamily="2" charset="2"/>
              <a:buNone/>
              <a:defRPr sz="1200" baseline="0">
                <a:solidFill>
                  <a:srgbClr val="FFFFFF"/>
                </a:solidFill>
              </a:defRPr>
            </a:lvl3pPr>
            <a:lvl4pPr>
              <a:defRPr sz="1400">
                <a:solidFill>
                  <a:schemeClr val="accent3"/>
                </a:solidFill>
              </a:defRPr>
            </a:lvl4pPr>
            <a:lvl5pPr>
              <a:defRPr sz="1400">
                <a:solidFill>
                  <a:schemeClr val="accent4"/>
                </a:solidFill>
              </a:defRPr>
            </a:lvl5pPr>
          </a:lstStyle>
          <a:p>
            <a:pPr lvl="0"/>
            <a:r>
              <a:rPr lang="de-DE"/>
              <a:t>Textmasterformat bearbeiten</a:t>
            </a:r>
          </a:p>
          <a:p>
            <a:pPr lvl="1"/>
            <a:r>
              <a:rPr lang="de-DE"/>
              <a:t>Zweite Ebene</a:t>
            </a:r>
          </a:p>
          <a:p>
            <a:pPr lvl="2"/>
            <a:r>
              <a:rPr lang="de-DE"/>
              <a:t>Dritte Ebene</a:t>
            </a:r>
          </a:p>
        </p:txBody>
      </p:sp>
      <p:sp>
        <p:nvSpPr>
          <p:cNvPr id="5" name="Titel 4"/>
          <p:cNvSpPr>
            <a:spLocks noGrp="1"/>
          </p:cNvSpPr>
          <p:nvPr>
            <p:ph type="title"/>
          </p:nvPr>
        </p:nvSpPr>
        <p:spPr>
          <a:xfrm>
            <a:off x="161510" y="278650"/>
            <a:ext cx="5814102" cy="270030"/>
          </a:xfrm>
          <a:prstGeom prst="rect">
            <a:avLst/>
          </a:prstGeom>
        </p:spPr>
        <p:txBody>
          <a:bodyPr/>
          <a:lstStyle>
            <a:lvl1pPr>
              <a:defRPr sz="1600" baseline="0">
                <a:solidFill>
                  <a:srgbClr val="185191"/>
                </a:solidFill>
              </a:defRPr>
            </a:lvl1pPr>
          </a:lstStyle>
          <a:p>
            <a:r>
              <a:rPr lang="de-DE"/>
              <a:t>Titelmasterformat durch Klicken bearbeiten</a:t>
            </a:r>
            <a:endParaRPr lang="de-DE" dirty="0"/>
          </a:p>
        </p:txBody>
      </p:sp>
    </p:spTree>
    <p:extLst>
      <p:ext uri="{BB962C8B-B14F-4D97-AF65-F5344CB8AC3E}">
        <p14:creationId xmlns:p14="http://schemas.microsoft.com/office/powerpoint/2010/main" val="532482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elfolie">
    <p:spTree>
      <p:nvGrpSpPr>
        <p:cNvPr id="1" name=""/>
        <p:cNvGrpSpPr/>
        <p:nvPr/>
      </p:nvGrpSpPr>
      <p:grpSpPr>
        <a:xfrm>
          <a:off x="0" y="0"/>
          <a:ext cx="0" cy="0"/>
          <a:chOff x="0" y="0"/>
          <a:chExt cx="0" cy="0"/>
        </a:xfrm>
      </p:grpSpPr>
      <p:sp>
        <p:nvSpPr>
          <p:cNvPr id="13" name="Foliennummernplatzhalter 5"/>
          <p:cNvSpPr>
            <a:spLocks noGrp="1"/>
          </p:cNvSpPr>
          <p:nvPr>
            <p:ph type="sldNum" sz="quarter" idx="4"/>
          </p:nvPr>
        </p:nvSpPr>
        <p:spPr>
          <a:xfrm>
            <a:off x="7452320" y="6579349"/>
            <a:ext cx="1440160" cy="180021"/>
          </a:xfrm>
          <a:prstGeom prst="rect">
            <a:avLst/>
          </a:prstGeom>
        </p:spPr>
        <p:txBody>
          <a:bodyPr rIns="0"/>
          <a:lstStyle>
            <a:lvl1pPr algn="r">
              <a:defRPr sz="1000" b="1">
                <a:solidFill>
                  <a:schemeClr val="accent2"/>
                </a:solidFill>
              </a:defRPr>
            </a:lvl1pPr>
          </a:lstStyle>
          <a:p>
            <a:fld id="{00AE86EE-D51B-4BED-B5CD-B52B8BABC030}" type="slidenum">
              <a:rPr lang="de-DE" smtClean="0"/>
              <a:pPr/>
              <a:t>‹Nr.›</a:t>
            </a:fld>
            <a:endParaRPr lang="de-DE" dirty="0"/>
          </a:p>
        </p:txBody>
      </p:sp>
      <p:sp>
        <p:nvSpPr>
          <p:cNvPr id="12" name="Inhaltsplatzhalter 2"/>
          <p:cNvSpPr>
            <a:spLocks noGrp="1"/>
          </p:cNvSpPr>
          <p:nvPr>
            <p:ph idx="18" hasCustomPrompt="1"/>
          </p:nvPr>
        </p:nvSpPr>
        <p:spPr>
          <a:xfrm>
            <a:off x="3131840" y="3654025"/>
            <a:ext cx="5760640" cy="2880320"/>
          </a:xfrm>
          <a:prstGeom prst="rect">
            <a:avLst/>
          </a:prstGeom>
          <a:solidFill>
            <a:srgbClr val="07A1E2"/>
          </a:solidFill>
        </p:spPr>
        <p:txBody>
          <a:bodyPr lIns="0" anchor="t" anchorCtr="0"/>
          <a:lstStyle>
            <a:lvl1pPr marL="252000" indent="0">
              <a:spcBef>
                <a:spcPts val="600"/>
              </a:spcBef>
              <a:buFontTx/>
              <a:buNone/>
              <a:defRPr sz="1200" b="1" i="1" cap="none" baseline="0">
                <a:solidFill>
                  <a:srgbClr val="FFFFFF"/>
                </a:solidFill>
                <a:latin typeface="Times New Roman" panose="02020603050405020304" pitchFamily="18" charset="0"/>
                <a:cs typeface="Times New Roman" panose="02020603050405020304" pitchFamily="18" charset="0"/>
              </a:defRPr>
            </a:lvl1pPr>
            <a:lvl2pPr marL="432000" marR="0" indent="0" algn="l" defTabSz="914400" rtl="0" eaLnBrk="1" fontAlgn="auto" latinLnBrk="0" hangingPunct="1">
              <a:lnSpc>
                <a:spcPct val="100000"/>
              </a:lnSpc>
              <a:spcBef>
                <a:spcPct val="20000"/>
              </a:spcBef>
              <a:spcAft>
                <a:spcPts val="0"/>
              </a:spcAft>
              <a:buClrTx/>
              <a:buSzTx/>
              <a:buFontTx/>
              <a:buNone/>
              <a:tabLst/>
              <a:defRPr sz="1600" cap="all" baseline="0">
                <a:solidFill>
                  <a:srgbClr val="FFFFFF"/>
                </a:solidFill>
                <a:latin typeface="Arial" panose="020B0604020202020204" pitchFamily="34" charset="0"/>
              </a:defRPr>
            </a:lvl2pPr>
            <a:lvl3pPr marL="432000" indent="0">
              <a:spcBef>
                <a:spcPts val="0"/>
              </a:spcBef>
              <a:buFont typeface="Wingdings" pitchFamily="2" charset="2"/>
              <a:buNone/>
              <a:defRPr sz="1200" baseline="0">
                <a:solidFill>
                  <a:srgbClr val="FFFFFF"/>
                </a:solidFill>
              </a:defRPr>
            </a:lvl3pPr>
            <a:lvl4pPr>
              <a:defRPr sz="1400">
                <a:solidFill>
                  <a:schemeClr val="accent3"/>
                </a:solidFill>
              </a:defRPr>
            </a:lvl4pPr>
            <a:lvl5pPr>
              <a:defRPr sz="1400">
                <a:solidFill>
                  <a:schemeClr val="accent4"/>
                </a:solidFill>
              </a:defRPr>
            </a:lvl5pPr>
          </a:lstStyle>
          <a:p>
            <a:pPr lvl="0"/>
            <a:r>
              <a:rPr lang="de-DE" dirty="0"/>
              <a:t>  </a:t>
            </a:r>
          </a:p>
          <a:p>
            <a:pPr lvl="0"/>
            <a:r>
              <a:rPr lang="de-DE" dirty="0"/>
              <a:t>Textmasterformat bearbeiten</a:t>
            </a:r>
          </a:p>
          <a:p>
            <a:pPr lvl="1"/>
            <a:r>
              <a:rPr lang="de-DE" dirty="0"/>
              <a:t>Zweite Ebene</a:t>
            </a:r>
          </a:p>
          <a:p>
            <a:pPr lvl="2"/>
            <a:r>
              <a:rPr lang="de-DE" dirty="0"/>
              <a:t>Dritte Ebene </a:t>
            </a:r>
          </a:p>
        </p:txBody>
      </p:sp>
      <p:sp>
        <p:nvSpPr>
          <p:cNvPr id="15" name="Inhaltsplatzhalter 2"/>
          <p:cNvSpPr>
            <a:spLocks noGrp="1"/>
          </p:cNvSpPr>
          <p:nvPr>
            <p:ph idx="20"/>
          </p:nvPr>
        </p:nvSpPr>
        <p:spPr>
          <a:xfrm>
            <a:off x="6012160" y="773705"/>
            <a:ext cx="2880160" cy="2880295"/>
          </a:xfrm>
          <a:prstGeom prst="rect">
            <a:avLst/>
          </a:prstGeom>
          <a:gradFill flip="none" rotWithShape="1">
            <a:gsLst>
              <a:gs pos="0">
                <a:srgbClr val="58595B"/>
              </a:gs>
              <a:gs pos="50000">
                <a:srgbClr val="185191">
                  <a:shade val="67500"/>
                  <a:satMod val="115000"/>
                  <a:lumMod val="50000"/>
                  <a:lumOff val="50000"/>
                  <a:alpha val="50000"/>
                </a:srgbClr>
              </a:gs>
              <a:gs pos="100000">
                <a:srgbClr val="07A1E2"/>
              </a:gs>
            </a:gsLst>
            <a:lin ang="10800000" scaled="0"/>
            <a:tileRect/>
          </a:gradFill>
        </p:spPr>
        <p:txBody>
          <a:bodyPr lIns="0" anchor="t" anchorCtr="0"/>
          <a:lstStyle>
            <a:lvl1pPr marL="252000" indent="0">
              <a:spcBef>
                <a:spcPts val="600"/>
              </a:spcBef>
              <a:buFontTx/>
              <a:buNone/>
              <a:defRPr sz="1200" b="1" i="1" cap="none" baseline="0">
                <a:solidFill>
                  <a:srgbClr val="FFFFFF"/>
                </a:solidFill>
                <a:latin typeface="Times New Roman" panose="02020603050405020304" pitchFamily="18" charset="0"/>
                <a:cs typeface="Times New Roman" panose="02020603050405020304" pitchFamily="18" charset="0"/>
              </a:defRPr>
            </a:lvl1pPr>
            <a:lvl2pPr marL="432000" marR="0" indent="0" algn="l" defTabSz="914400" rtl="0" eaLnBrk="1" fontAlgn="auto" latinLnBrk="0" hangingPunct="1">
              <a:lnSpc>
                <a:spcPct val="100000"/>
              </a:lnSpc>
              <a:spcBef>
                <a:spcPct val="20000"/>
              </a:spcBef>
              <a:spcAft>
                <a:spcPts val="0"/>
              </a:spcAft>
              <a:buClrTx/>
              <a:buSzTx/>
              <a:buFontTx/>
              <a:buNone/>
              <a:tabLst/>
              <a:defRPr sz="1600" cap="all" baseline="0">
                <a:solidFill>
                  <a:srgbClr val="FFFFFF"/>
                </a:solidFill>
                <a:latin typeface="Arial" panose="020B0604020202020204" pitchFamily="34" charset="0"/>
              </a:defRPr>
            </a:lvl2pPr>
            <a:lvl3pPr marL="432000" indent="0">
              <a:spcBef>
                <a:spcPts val="0"/>
              </a:spcBef>
              <a:buFont typeface="Wingdings" pitchFamily="2" charset="2"/>
              <a:buNone/>
              <a:defRPr sz="1200" baseline="0">
                <a:solidFill>
                  <a:srgbClr val="FFFFFF"/>
                </a:solidFill>
              </a:defRPr>
            </a:lvl3pPr>
            <a:lvl4pPr>
              <a:defRPr sz="1400">
                <a:solidFill>
                  <a:schemeClr val="accent3"/>
                </a:solidFill>
              </a:defRPr>
            </a:lvl4pPr>
            <a:lvl5pPr>
              <a:defRPr sz="1400">
                <a:solidFill>
                  <a:schemeClr val="accent4"/>
                </a:solidFill>
              </a:defRPr>
            </a:lvl5pPr>
          </a:lstStyle>
          <a:p>
            <a:pPr lvl="0"/>
            <a:r>
              <a:rPr lang="de-DE"/>
              <a:t>Textmasterformat bearbeiten</a:t>
            </a:r>
          </a:p>
          <a:p>
            <a:pPr lvl="1"/>
            <a:r>
              <a:rPr lang="de-DE"/>
              <a:t>Zweite Ebene</a:t>
            </a:r>
          </a:p>
          <a:p>
            <a:pPr lvl="2"/>
            <a:r>
              <a:rPr lang="de-DE"/>
              <a:t>Dritte Ebene</a:t>
            </a:r>
          </a:p>
        </p:txBody>
      </p:sp>
      <p:sp>
        <p:nvSpPr>
          <p:cNvPr id="17" name="Inhaltsplatzhalter 2"/>
          <p:cNvSpPr>
            <a:spLocks noGrp="1"/>
          </p:cNvSpPr>
          <p:nvPr>
            <p:ph idx="22"/>
          </p:nvPr>
        </p:nvSpPr>
        <p:spPr>
          <a:xfrm>
            <a:off x="252000" y="3654000"/>
            <a:ext cx="2879840" cy="2880345"/>
          </a:xfrm>
          <a:prstGeom prst="rect">
            <a:avLst/>
          </a:prstGeom>
          <a:gradFill>
            <a:gsLst>
              <a:gs pos="0">
                <a:srgbClr val="58595B">
                  <a:alpha val="50000"/>
                </a:srgbClr>
              </a:gs>
              <a:gs pos="50000">
                <a:srgbClr val="185191">
                  <a:alpha val="50000"/>
                  <a:lumMod val="0"/>
                </a:srgbClr>
              </a:gs>
              <a:gs pos="100000">
                <a:srgbClr val="07A1E2">
                  <a:alpha val="50000"/>
                </a:srgbClr>
              </a:gs>
            </a:gsLst>
            <a:lin ang="1080000" scaled="0"/>
          </a:gradFill>
        </p:spPr>
        <p:txBody>
          <a:bodyPr lIns="0" anchor="t" anchorCtr="0"/>
          <a:lstStyle>
            <a:lvl1pPr marL="252000" indent="0">
              <a:spcBef>
                <a:spcPts val="600"/>
              </a:spcBef>
              <a:buFontTx/>
              <a:buNone/>
              <a:defRPr sz="1200" b="1" i="1" cap="none" baseline="0">
                <a:solidFill>
                  <a:srgbClr val="FFFFFF"/>
                </a:solidFill>
                <a:latin typeface="Times New Roman" panose="02020603050405020304" pitchFamily="18" charset="0"/>
                <a:cs typeface="Times New Roman" panose="02020603050405020304" pitchFamily="18" charset="0"/>
              </a:defRPr>
            </a:lvl1pPr>
            <a:lvl2pPr marL="432000" marR="0" indent="0" algn="l" defTabSz="914400" rtl="0" eaLnBrk="1" fontAlgn="auto" latinLnBrk="0" hangingPunct="1">
              <a:lnSpc>
                <a:spcPct val="100000"/>
              </a:lnSpc>
              <a:spcBef>
                <a:spcPct val="20000"/>
              </a:spcBef>
              <a:spcAft>
                <a:spcPts val="0"/>
              </a:spcAft>
              <a:buClrTx/>
              <a:buSzTx/>
              <a:buFontTx/>
              <a:buNone/>
              <a:tabLst/>
              <a:defRPr sz="1600" cap="all" baseline="0">
                <a:solidFill>
                  <a:srgbClr val="FFFFFF"/>
                </a:solidFill>
                <a:latin typeface="Arial" panose="020B0604020202020204" pitchFamily="34" charset="0"/>
              </a:defRPr>
            </a:lvl2pPr>
            <a:lvl3pPr marL="432000" indent="0">
              <a:spcBef>
                <a:spcPts val="0"/>
              </a:spcBef>
              <a:buFont typeface="Wingdings" pitchFamily="2" charset="2"/>
              <a:buNone/>
              <a:defRPr sz="1200" baseline="0">
                <a:solidFill>
                  <a:srgbClr val="FFFFFF"/>
                </a:solidFill>
              </a:defRPr>
            </a:lvl3pPr>
            <a:lvl4pPr>
              <a:defRPr sz="1400">
                <a:solidFill>
                  <a:schemeClr val="accent3"/>
                </a:solidFill>
              </a:defRPr>
            </a:lvl4pPr>
            <a:lvl5pPr>
              <a:defRPr sz="1400">
                <a:solidFill>
                  <a:schemeClr val="accent4"/>
                </a:solidFill>
              </a:defRPr>
            </a:lvl5pPr>
          </a:lstStyle>
          <a:p>
            <a:pPr lvl="0"/>
            <a:r>
              <a:rPr lang="de-DE"/>
              <a:t>Textmasterformat bearbeiten</a:t>
            </a:r>
          </a:p>
          <a:p>
            <a:pPr lvl="1"/>
            <a:r>
              <a:rPr lang="de-DE"/>
              <a:t>Zweite Ebene</a:t>
            </a:r>
          </a:p>
          <a:p>
            <a:pPr lvl="2"/>
            <a:r>
              <a:rPr lang="de-DE"/>
              <a:t>Dritte Ebene</a:t>
            </a:r>
          </a:p>
        </p:txBody>
      </p:sp>
      <p:sp>
        <p:nvSpPr>
          <p:cNvPr id="22" name="Inhaltsplatzhalter 2"/>
          <p:cNvSpPr>
            <a:spLocks noGrp="1"/>
          </p:cNvSpPr>
          <p:nvPr>
            <p:ph idx="24"/>
          </p:nvPr>
        </p:nvSpPr>
        <p:spPr>
          <a:xfrm>
            <a:off x="252000" y="774000"/>
            <a:ext cx="5760160" cy="2880320"/>
          </a:xfrm>
          <a:prstGeom prst="rect">
            <a:avLst/>
          </a:prstGeom>
          <a:solidFill>
            <a:srgbClr val="185191"/>
          </a:solidFill>
        </p:spPr>
        <p:txBody>
          <a:bodyPr lIns="0" anchor="t" anchorCtr="0"/>
          <a:lstStyle>
            <a:lvl1pPr marL="252000" indent="0">
              <a:spcBef>
                <a:spcPts val="600"/>
              </a:spcBef>
              <a:buFontTx/>
              <a:buNone/>
              <a:defRPr sz="1200" b="1" i="1" cap="none" baseline="0">
                <a:solidFill>
                  <a:srgbClr val="FFFFFF"/>
                </a:solidFill>
                <a:latin typeface="Times New Roman" panose="02020603050405020304" pitchFamily="18" charset="0"/>
                <a:cs typeface="Times New Roman" panose="02020603050405020304" pitchFamily="18" charset="0"/>
              </a:defRPr>
            </a:lvl1pPr>
            <a:lvl2pPr marL="432000" marR="0" indent="0" algn="l" defTabSz="914400" rtl="0" eaLnBrk="1" fontAlgn="auto" latinLnBrk="0" hangingPunct="1">
              <a:lnSpc>
                <a:spcPct val="100000"/>
              </a:lnSpc>
              <a:spcBef>
                <a:spcPct val="20000"/>
              </a:spcBef>
              <a:spcAft>
                <a:spcPts val="0"/>
              </a:spcAft>
              <a:buClrTx/>
              <a:buSzTx/>
              <a:buFontTx/>
              <a:buNone/>
              <a:tabLst/>
              <a:defRPr sz="1600" cap="all" baseline="0">
                <a:solidFill>
                  <a:srgbClr val="FFFFFF"/>
                </a:solidFill>
                <a:latin typeface="Arial" panose="020B0604020202020204" pitchFamily="34" charset="0"/>
              </a:defRPr>
            </a:lvl2pPr>
            <a:lvl3pPr marL="432000" indent="0">
              <a:spcBef>
                <a:spcPts val="0"/>
              </a:spcBef>
              <a:buFont typeface="Wingdings" pitchFamily="2" charset="2"/>
              <a:buNone/>
              <a:defRPr sz="1200" baseline="0">
                <a:solidFill>
                  <a:srgbClr val="FFFFFF"/>
                </a:solidFill>
              </a:defRPr>
            </a:lvl3pPr>
            <a:lvl4pPr>
              <a:defRPr sz="1400">
                <a:solidFill>
                  <a:schemeClr val="accent3"/>
                </a:solidFill>
              </a:defRPr>
            </a:lvl4pPr>
            <a:lvl5pPr>
              <a:defRPr sz="1400">
                <a:solidFill>
                  <a:schemeClr val="accent4"/>
                </a:solidFill>
              </a:defRPr>
            </a:lvl5pPr>
          </a:lstStyle>
          <a:p>
            <a:pPr lvl="0"/>
            <a:r>
              <a:rPr lang="de-DE"/>
              <a:t>Textmasterformat bearbeiten</a:t>
            </a:r>
          </a:p>
          <a:p>
            <a:pPr lvl="1"/>
            <a:r>
              <a:rPr lang="de-DE"/>
              <a:t>Zweite Ebene</a:t>
            </a:r>
          </a:p>
          <a:p>
            <a:pPr lvl="2"/>
            <a:r>
              <a:rPr lang="de-DE"/>
              <a:t>Dritte Ebene</a:t>
            </a:r>
          </a:p>
        </p:txBody>
      </p:sp>
      <p:sp>
        <p:nvSpPr>
          <p:cNvPr id="5" name="Titel 4"/>
          <p:cNvSpPr>
            <a:spLocks noGrp="1"/>
          </p:cNvSpPr>
          <p:nvPr>
            <p:ph type="title"/>
          </p:nvPr>
        </p:nvSpPr>
        <p:spPr>
          <a:xfrm>
            <a:off x="161510" y="278650"/>
            <a:ext cx="5814102" cy="270030"/>
          </a:xfrm>
          <a:prstGeom prst="rect">
            <a:avLst/>
          </a:prstGeom>
        </p:spPr>
        <p:txBody>
          <a:bodyPr/>
          <a:lstStyle>
            <a:lvl1pPr>
              <a:defRPr sz="1600" baseline="0">
                <a:solidFill>
                  <a:srgbClr val="185191"/>
                </a:solidFill>
              </a:defRPr>
            </a:lvl1pPr>
          </a:lstStyle>
          <a:p>
            <a:r>
              <a:rPr lang="de-DE"/>
              <a:t>Titelmasterformat durch Klicken bearbeiten</a:t>
            </a:r>
            <a:endParaRPr lang="de-DE" dirty="0"/>
          </a:p>
        </p:txBody>
      </p:sp>
    </p:spTree>
    <p:extLst>
      <p:ext uri="{BB962C8B-B14F-4D97-AF65-F5344CB8AC3E}">
        <p14:creationId xmlns:p14="http://schemas.microsoft.com/office/powerpoint/2010/main" val="479297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3_Titelfolie">
    <p:spTree>
      <p:nvGrpSpPr>
        <p:cNvPr id="1" name=""/>
        <p:cNvGrpSpPr/>
        <p:nvPr/>
      </p:nvGrpSpPr>
      <p:grpSpPr>
        <a:xfrm>
          <a:off x="0" y="0"/>
          <a:ext cx="0" cy="0"/>
          <a:chOff x="0" y="0"/>
          <a:chExt cx="0" cy="0"/>
        </a:xfrm>
      </p:grpSpPr>
      <p:sp>
        <p:nvSpPr>
          <p:cNvPr id="13" name="Foliennummernplatzhalter 5"/>
          <p:cNvSpPr>
            <a:spLocks noGrp="1"/>
          </p:cNvSpPr>
          <p:nvPr>
            <p:ph type="sldNum" sz="quarter" idx="4"/>
          </p:nvPr>
        </p:nvSpPr>
        <p:spPr>
          <a:xfrm>
            <a:off x="7452320" y="6579349"/>
            <a:ext cx="1440160" cy="180021"/>
          </a:xfrm>
          <a:prstGeom prst="rect">
            <a:avLst/>
          </a:prstGeom>
        </p:spPr>
        <p:txBody>
          <a:bodyPr rIns="0"/>
          <a:lstStyle>
            <a:lvl1pPr algn="r">
              <a:defRPr sz="1000" b="1">
                <a:solidFill>
                  <a:schemeClr val="accent2"/>
                </a:solidFill>
              </a:defRPr>
            </a:lvl1pPr>
          </a:lstStyle>
          <a:p>
            <a:fld id="{00AE86EE-D51B-4BED-B5CD-B52B8BABC030}" type="slidenum">
              <a:rPr lang="de-DE" smtClean="0"/>
              <a:pPr/>
              <a:t>‹Nr.›</a:t>
            </a:fld>
            <a:endParaRPr lang="de-DE" dirty="0"/>
          </a:p>
        </p:txBody>
      </p:sp>
      <p:sp>
        <p:nvSpPr>
          <p:cNvPr id="12" name="Inhaltsplatzhalter 2"/>
          <p:cNvSpPr>
            <a:spLocks noGrp="1"/>
          </p:cNvSpPr>
          <p:nvPr>
            <p:ph idx="18" hasCustomPrompt="1"/>
          </p:nvPr>
        </p:nvSpPr>
        <p:spPr>
          <a:xfrm>
            <a:off x="3131840" y="773705"/>
            <a:ext cx="5760640" cy="5760640"/>
          </a:xfrm>
          <a:prstGeom prst="rect">
            <a:avLst/>
          </a:prstGeom>
          <a:solidFill>
            <a:srgbClr val="07A1E2"/>
          </a:solidFill>
        </p:spPr>
        <p:txBody>
          <a:bodyPr lIns="0" anchor="t" anchorCtr="0"/>
          <a:lstStyle>
            <a:lvl1pPr marL="252000" indent="0">
              <a:spcBef>
                <a:spcPts val="600"/>
              </a:spcBef>
              <a:buFontTx/>
              <a:buNone/>
              <a:defRPr sz="1200" b="1" i="1" cap="none" baseline="0">
                <a:solidFill>
                  <a:srgbClr val="FFFFFF"/>
                </a:solidFill>
                <a:latin typeface="Times New Roman" panose="02020603050405020304" pitchFamily="18" charset="0"/>
                <a:cs typeface="Times New Roman" panose="02020603050405020304" pitchFamily="18" charset="0"/>
              </a:defRPr>
            </a:lvl1pPr>
            <a:lvl2pPr marL="432000" marR="0" indent="0" algn="l" defTabSz="914400" rtl="0" eaLnBrk="1" fontAlgn="auto" latinLnBrk="0" hangingPunct="1">
              <a:lnSpc>
                <a:spcPct val="100000"/>
              </a:lnSpc>
              <a:spcBef>
                <a:spcPct val="20000"/>
              </a:spcBef>
              <a:spcAft>
                <a:spcPts val="0"/>
              </a:spcAft>
              <a:buClrTx/>
              <a:buSzTx/>
              <a:buFontTx/>
              <a:buNone/>
              <a:tabLst/>
              <a:defRPr sz="1600" cap="all" baseline="0">
                <a:solidFill>
                  <a:srgbClr val="FFFFFF"/>
                </a:solidFill>
                <a:latin typeface="Arial" panose="020B0604020202020204" pitchFamily="34" charset="0"/>
              </a:defRPr>
            </a:lvl2pPr>
            <a:lvl3pPr marL="432000" indent="0">
              <a:spcBef>
                <a:spcPts val="0"/>
              </a:spcBef>
              <a:buFont typeface="Wingdings" pitchFamily="2" charset="2"/>
              <a:buNone/>
              <a:defRPr sz="1200" baseline="0">
                <a:solidFill>
                  <a:srgbClr val="FFFFFF"/>
                </a:solidFill>
              </a:defRPr>
            </a:lvl3pPr>
            <a:lvl4pPr>
              <a:defRPr sz="1400">
                <a:solidFill>
                  <a:schemeClr val="accent3"/>
                </a:solidFill>
              </a:defRPr>
            </a:lvl4pPr>
            <a:lvl5pPr>
              <a:defRPr sz="1400">
                <a:solidFill>
                  <a:schemeClr val="accent4"/>
                </a:solidFill>
              </a:defRPr>
            </a:lvl5pPr>
          </a:lstStyle>
          <a:p>
            <a:pPr lvl="0"/>
            <a:r>
              <a:rPr lang="de-DE" dirty="0"/>
              <a:t>  </a:t>
            </a:r>
          </a:p>
          <a:p>
            <a:pPr lvl="0"/>
            <a:r>
              <a:rPr lang="de-DE" dirty="0"/>
              <a:t>Textmasterformat bearbeiten</a:t>
            </a:r>
          </a:p>
          <a:p>
            <a:pPr lvl="1"/>
            <a:r>
              <a:rPr lang="de-DE" dirty="0"/>
              <a:t>Zweite Ebene</a:t>
            </a:r>
          </a:p>
          <a:p>
            <a:pPr lvl="2"/>
            <a:r>
              <a:rPr lang="de-DE" dirty="0"/>
              <a:t>Dritte Ebene </a:t>
            </a:r>
          </a:p>
        </p:txBody>
      </p:sp>
      <p:sp>
        <p:nvSpPr>
          <p:cNvPr id="22" name="Inhaltsplatzhalter 2"/>
          <p:cNvSpPr>
            <a:spLocks noGrp="1"/>
          </p:cNvSpPr>
          <p:nvPr>
            <p:ph idx="24"/>
          </p:nvPr>
        </p:nvSpPr>
        <p:spPr>
          <a:xfrm>
            <a:off x="252000" y="773999"/>
            <a:ext cx="2880320" cy="5760345"/>
          </a:xfrm>
          <a:prstGeom prst="rect">
            <a:avLst/>
          </a:prstGeom>
          <a:solidFill>
            <a:srgbClr val="185191"/>
          </a:solidFill>
        </p:spPr>
        <p:txBody>
          <a:bodyPr lIns="0" anchor="t" anchorCtr="0"/>
          <a:lstStyle>
            <a:lvl1pPr marL="252000" indent="0">
              <a:spcBef>
                <a:spcPts val="600"/>
              </a:spcBef>
              <a:buFontTx/>
              <a:buNone/>
              <a:defRPr sz="1200" b="1" i="1" cap="none" baseline="0">
                <a:solidFill>
                  <a:srgbClr val="FFFFFF"/>
                </a:solidFill>
                <a:latin typeface="Times New Roman" panose="02020603050405020304" pitchFamily="18" charset="0"/>
                <a:cs typeface="Times New Roman" panose="02020603050405020304" pitchFamily="18" charset="0"/>
              </a:defRPr>
            </a:lvl1pPr>
            <a:lvl2pPr marL="432000" marR="0" indent="0" algn="l" defTabSz="914400" rtl="0" eaLnBrk="1" fontAlgn="auto" latinLnBrk="0" hangingPunct="1">
              <a:lnSpc>
                <a:spcPct val="100000"/>
              </a:lnSpc>
              <a:spcBef>
                <a:spcPct val="20000"/>
              </a:spcBef>
              <a:spcAft>
                <a:spcPts val="0"/>
              </a:spcAft>
              <a:buClrTx/>
              <a:buSzTx/>
              <a:buFontTx/>
              <a:buNone/>
              <a:tabLst/>
              <a:defRPr sz="1600" cap="all" baseline="0">
                <a:solidFill>
                  <a:srgbClr val="FFFFFF"/>
                </a:solidFill>
                <a:latin typeface="Arial" panose="020B0604020202020204" pitchFamily="34" charset="0"/>
              </a:defRPr>
            </a:lvl2pPr>
            <a:lvl3pPr marL="432000" indent="0">
              <a:spcBef>
                <a:spcPts val="0"/>
              </a:spcBef>
              <a:buFont typeface="Wingdings" pitchFamily="2" charset="2"/>
              <a:buNone/>
              <a:defRPr sz="1200" baseline="0">
                <a:solidFill>
                  <a:srgbClr val="FFFFFF"/>
                </a:solidFill>
              </a:defRPr>
            </a:lvl3pPr>
            <a:lvl4pPr>
              <a:defRPr sz="1400">
                <a:solidFill>
                  <a:schemeClr val="accent3"/>
                </a:solidFill>
              </a:defRPr>
            </a:lvl4pPr>
            <a:lvl5pPr>
              <a:defRPr sz="1400">
                <a:solidFill>
                  <a:schemeClr val="accent4"/>
                </a:solidFill>
              </a:defRPr>
            </a:lvl5pPr>
          </a:lstStyle>
          <a:p>
            <a:pPr lvl="0"/>
            <a:r>
              <a:rPr lang="de-DE"/>
              <a:t>Textmasterformat bearbeiten</a:t>
            </a:r>
          </a:p>
          <a:p>
            <a:pPr lvl="1"/>
            <a:r>
              <a:rPr lang="de-DE"/>
              <a:t>Zweite Ebene</a:t>
            </a:r>
          </a:p>
          <a:p>
            <a:pPr lvl="2"/>
            <a:r>
              <a:rPr lang="de-DE"/>
              <a:t>Dritte Ebene</a:t>
            </a:r>
          </a:p>
        </p:txBody>
      </p:sp>
      <p:sp>
        <p:nvSpPr>
          <p:cNvPr id="5" name="Titel 4"/>
          <p:cNvSpPr>
            <a:spLocks noGrp="1"/>
          </p:cNvSpPr>
          <p:nvPr>
            <p:ph type="title"/>
          </p:nvPr>
        </p:nvSpPr>
        <p:spPr>
          <a:xfrm>
            <a:off x="161510" y="278650"/>
            <a:ext cx="5814102" cy="270030"/>
          </a:xfrm>
          <a:prstGeom prst="rect">
            <a:avLst/>
          </a:prstGeom>
        </p:spPr>
        <p:txBody>
          <a:bodyPr/>
          <a:lstStyle>
            <a:lvl1pPr>
              <a:defRPr sz="1600" baseline="0">
                <a:solidFill>
                  <a:srgbClr val="185191"/>
                </a:solidFill>
              </a:defRPr>
            </a:lvl1pPr>
          </a:lstStyle>
          <a:p>
            <a:r>
              <a:rPr lang="de-DE"/>
              <a:t>Titelmasterformat durch Klicken bearbeiten</a:t>
            </a:r>
            <a:endParaRPr lang="de-DE" dirty="0"/>
          </a:p>
        </p:txBody>
      </p:sp>
      <p:sp>
        <p:nvSpPr>
          <p:cNvPr id="17" name="Inhaltsplatzhalter 2"/>
          <p:cNvSpPr>
            <a:spLocks noGrp="1"/>
          </p:cNvSpPr>
          <p:nvPr>
            <p:ph idx="22"/>
          </p:nvPr>
        </p:nvSpPr>
        <p:spPr>
          <a:xfrm>
            <a:off x="252000" y="3654000"/>
            <a:ext cx="2879840" cy="2880345"/>
          </a:xfrm>
          <a:prstGeom prst="rect">
            <a:avLst/>
          </a:prstGeom>
          <a:gradFill>
            <a:gsLst>
              <a:gs pos="0">
                <a:srgbClr val="58595B">
                  <a:alpha val="50000"/>
                </a:srgbClr>
              </a:gs>
              <a:gs pos="50000">
                <a:srgbClr val="185191">
                  <a:alpha val="50000"/>
                  <a:lumMod val="0"/>
                </a:srgbClr>
              </a:gs>
              <a:gs pos="100000">
                <a:srgbClr val="07A1E2">
                  <a:alpha val="50000"/>
                </a:srgbClr>
              </a:gs>
            </a:gsLst>
            <a:lin ang="1080000" scaled="0"/>
          </a:gradFill>
        </p:spPr>
        <p:txBody>
          <a:bodyPr lIns="0" anchor="t" anchorCtr="0"/>
          <a:lstStyle>
            <a:lvl1pPr marL="252000" indent="0">
              <a:spcBef>
                <a:spcPts val="600"/>
              </a:spcBef>
              <a:buFontTx/>
              <a:buNone/>
              <a:defRPr sz="1200" b="1" i="1" cap="none" baseline="0">
                <a:solidFill>
                  <a:srgbClr val="FFFFFF"/>
                </a:solidFill>
                <a:latin typeface="Times New Roman" panose="02020603050405020304" pitchFamily="18" charset="0"/>
                <a:cs typeface="Times New Roman" panose="02020603050405020304" pitchFamily="18" charset="0"/>
              </a:defRPr>
            </a:lvl1pPr>
            <a:lvl2pPr marL="432000" marR="0" indent="0" algn="l" defTabSz="914400" rtl="0" eaLnBrk="1" fontAlgn="auto" latinLnBrk="0" hangingPunct="1">
              <a:lnSpc>
                <a:spcPct val="100000"/>
              </a:lnSpc>
              <a:spcBef>
                <a:spcPct val="20000"/>
              </a:spcBef>
              <a:spcAft>
                <a:spcPts val="0"/>
              </a:spcAft>
              <a:buClrTx/>
              <a:buSzTx/>
              <a:buFontTx/>
              <a:buNone/>
              <a:tabLst/>
              <a:defRPr sz="1600" cap="all" baseline="0">
                <a:solidFill>
                  <a:srgbClr val="FFFFFF"/>
                </a:solidFill>
                <a:latin typeface="Arial" panose="020B0604020202020204" pitchFamily="34" charset="0"/>
              </a:defRPr>
            </a:lvl2pPr>
            <a:lvl3pPr marL="432000" indent="0">
              <a:spcBef>
                <a:spcPts val="0"/>
              </a:spcBef>
              <a:buFont typeface="Wingdings" pitchFamily="2" charset="2"/>
              <a:buNone/>
              <a:defRPr sz="1200" baseline="0">
                <a:solidFill>
                  <a:srgbClr val="FFFFFF"/>
                </a:solidFill>
              </a:defRPr>
            </a:lvl3pPr>
            <a:lvl4pPr>
              <a:defRPr sz="1400">
                <a:solidFill>
                  <a:schemeClr val="accent3"/>
                </a:solidFill>
              </a:defRPr>
            </a:lvl4pPr>
            <a:lvl5pPr>
              <a:defRPr sz="1400">
                <a:solidFill>
                  <a:schemeClr val="accent4"/>
                </a:solidFill>
              </a:defRPr>
            </a:lvl5pPr>
          </a:lstStyle>
          <a:p>
            <a:pPr lvl="0"/>
            <a:r>
              <a:rPr lang="de-DE"/>
              <a:t>Textmasterformat bearbeiten</a:t>
            </a:r>
          </a:p>
          <a:p>
            <a:pPr lvl="1"/>
            <a:r>
              <a:rPr lang="de-DE"/>
              <a:t>Zweite Ebene</a:t>
            </a:r>
          </a:p>
          <a:p>
            <a:pPr lvl="2"/>
            <a:r>
              <a:rPr lang="de-DE"/>
              <a:t>Dritte Ebene</a:t>
            </a:r>
          </a:p>
        </p:txBody>
      </p:sp>
    </p:spTree>
    <p:extLst>
      <p:ext uri="{BB962C8B-B14F-4D97-AF65-F5344CB8AC3E}">
        <p14:creationId xmlns:p14="http://schemas.microsoft.com/office/powerpoint/2010/main" val="2480810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Titelfolie">
    <p:spTree>
      <p:nvGrpSpPr>
        <p:cNvPr id="1" name=""/>
        <p:cNvGrpSpPr/>
        <p:nvPr/>
      </p:nvGrpSpPr>
      <p:grpSpPr>
        <a:xfrm>
          <a:off x="0" y="0"/>
          <a:ext cx="0" cy="0"/>
          <a:chOff x="0" y="0"/>
          <a:chExt cx="0" cy="0"/>
        </a:xfrm>
      </p:grpSpPr>
      <p:sp>
        <p:nvSpPr>
          <p:cNvPr id="13" name="Foliennummernplatzhalter 5"/>
          <p:cNvSpPr>
            <a:spLocks noGrp="1"/>
          </p:cNvSpPr>
          <p:nvPr>
            <p:ph type="sldNum" sz="quarter" idx="4"/>
          </p:nvPr>
        </p:nvSpPr>
        <p:spPr>
          <a:xfrm>
            <a:off x="7452320" y="6579349"/>
            <a:ext cx="1440160" cy="180021"/>
          </a:xfrm>
          <a:prstGeom prst="rect">
            <a:avLst/>
          </a:prstGeom>
        </p:spPr>
        <p:txBody>
          <a:bodyPr rIns="0"/>
          <a:lstStyle>
            <a:lvl1pPr algn="r">
              <a:defRPr sz="1000" b="1">
                <a:solidFill>
                  <a:schemeClr val="accent2"/>
                </a:solidFill>
              </a:defRPr>
            </a:lvl1pPr>
          </a:lstStyle>
          <a:p>
            <a:fld id="{00AE86EE-D51B-4BED-B5CD-B52B8BABC030}" type="slidenum">
              <a:rPr lang="de-DE" smtClean="0"/>
              <a:pPr/>
              <a:t>‹Nr.›</a:t>
            </a:fld>
            <a:endParaRPr lang="de-DE" dirty="0"/>
          </a:p>
        </p:txBody>
      </p:sp>
      <p:sp>
        <p:nvSpPr>
          <p:cNvPr id="12" name="Inhaltsplatzhalter 2"/>
          <p:cNvSpPr>
            <a:spLocks noGrp="1"/>
          </p:cNvSpPr>
          <p:nvPr>
            <p:ph idx="18" hasCustomPrompt="1"/>
          </p:nvPr>
        </p:nvSpPr>
        <p:spPr>
          <a:xfrm>
            <a:off x="6012160" y="773705"/>
            <a:ext cx="2880320" cy="5760640"/>
          </a:xfrm>
          <a:prstGeom prst="rect">
            <a:avLst/>
          </a:prstGeom>
          <a:solidFill>
            <a:srgbClr val="07A1E2"/>
          </a:solidFill>
        </p:spPr>
        <p:txBody>
          <a:bodyPr lIns="0" anchor="t" anchorCtr="0"/>
          <a:lstStyle>
            <a:lvl1pPr marL="252000" indent="0">
              <a:spcBef>
                <a:spcPts val="0"/>
              </a:spcBef>
              <a:buFontTx/>
              <a:buNone/>
              <a:defRPr sz="1200" b="1" i="1" cap="none" baseline="0">
                <a:solidFill>
                  <a:srgbClr val="FFFFFF"/>
                </a:solidFill>
                <a:latin typeface="Times New Roman" panose="02020603050405020304" pitchFamily="18" charset="0"/>
                <a:cs typeface="Times New Roman" panose="02020603050405020304" pitchFamily="18" charset="0"/>
              </a:defRPr>
            </a:lvl1pPr>
            <a:lvl2pPr marL="432000" marR="0" indent="0" algn="l" defTabSz="914400" rtl="0" eaLnBrk="1" fontAlgn="auto" latinLnBrk="0" hangingPunct="1">
              <a:lnSpc>
                <a:spcPct val="100000"/>
              </a:lnSpc>
              <a:spcBef>
                <a:spcPct val="20000"/>
              </a:spcBef>
              <a:spcAft>
                <a:spcPts val="0"/>
              </a:spcAft>
              <a:buClrTx/>
              <a:buSzTx/>
              <a:buFontTx/>
              <a:buNone/>
              <a:tabLst/>
              <a:defRPr sz="1600" cap="all" baseline="0">
                <a:solidFill>
                  <a:srgbClr val="FFFFFF"/>
                </a:solidFill>
                <a:latin typeface="Arial" panose="020B0604020202020204" pitchFamily="34" charset="0"/>
              </a:defRPr>
            </a:lvl2pPr>
            <a:lvl3pPr marL="432000" indent="0">
              <a:spcBef>
                <a:spcPts val="0"/>
              </a:spcBef>
              <a:buFont typeface="Wingdings" pitchFamily="2" charset="2"/>
              <a:buNone/>
              <a:defRPr sz="1200" baseline="0">
                <a:solidFill>
                  <a:srgbClr val="FFFFFF"/>
                </a:solidFill>
              </a:defRPr>
            </a:lvl3pPr>
            <a:lvl4pPr>
              <a:defRPr sz="1400">
                <a:solidFill>
                  <a:schemeClr val="accent3"/>
                </a:solidFill>
              </a:defRPr>
            </a:lvl4pPr>
            <a:lvl5pPr>
              <a:defRPr sz="1400">
                <a:solidFill>
                  <a:schemeClr val="accent4"/>
                </a:solidFill>
              </a:defRPr>
            </a:lvl5pPr>
          </a:lstStyle>
          <a:p>
            <a:pPr lvl="0"/>
            <a:r>
              <a:rPr lang="de-DE" dirty="0"/>
              <a:t>  </a:t>
            </a:r>
          </a:p>
          <a:p>
            <a:pPr lvl="0"/>
            <a:endParaRPr lang="de-DE" dirty="0"/>
          </a:p>
          <a:p>
            <a:pPr lvl="0"/>
            <a:endParaRPr lang="de-DE" dirty="0"/>
          </a:p>
          <a:p>
            <a:pPr lvl="0"/>
            <a:endParaRPr lang="de-DE" dirty="0"/>
          </a:p>
          <a:p>
            <a:pPr lvl="0"/>
            <a:endParaRPr lang="de-DE" dirty="0"/>
          </a:p>
          <a:p>
            <a:pPr lvl="0"/>
            <a:endParaRPr lang="de-DE" dirty="0"/>
          </a:p>
          <a:p>
            <a:pPr lvl="0"/>
            <a:endParaRPr lang="de-DE" dirty="0"/>
          </a:p>
          <a:p>
            <a:pPr lvl="0"/>
            <a:endParaRPr lang="de-DE" dirty="0"/>
          </a:p>
          <a:p>
            <a:pPr lvl="0"/>
            <a:endParaRPr lang="de-DE" dirty="0"/>
          </a:p>
          <a:p>
            <a:pPr lvl="0"/>
            <a:endParaRPr lang="de-DE" dirty="0"/>
          </a:p>
          <a:p>
            <a:pPr lvl="0"/>
            <a:endParaRPr lang="de-DE" dirty="0"/>
          </a:p>
          <a:p>
            <a:pPr lvl="0"/>
            <a:endParaRPr lang="de-DE" dirty="0"/>
          </a:p>
          <a:p>
            <a:pPr lvl="0"/>
            <a:endParaRPr lang="de-DE" dirty="0"/>
          </a:p>
          <a:p>
            <a:pPr lvl="0"/>
            <a:endParaRPr lang="de-DE" dirty="0"/>
          </a:p>
          <a:p>
            <a:pPr lvl="0"/>
            <a:endParaRPr lang="de-DE" dirty="0"/>
          </a:p>
          <a:p>
            <a:pPr lvl="0"/>
            <a:endParaRPr lang="de-DE" dirty="0"/>
          </a:p>
          <a:p>
            <a:pPr lvl="0"/>
            <a:r>
              <a:rPr lang="de-DE" dirty="0"/>
              <a:t>Textmasterformat bearbeiten</a:t>
            </a:r>
          </a:p>
          <a:p>
            <a:pPr lvl="1"/>
            <a:r>
              <a:rPr lang="de-DE" dirty="0"/>
              <a:t>Zweite Ebene</a:t>
            </a:r>
          </a:p>
          <a:p>
            <a:pPr lvl="2"/>
            <a:r>
              <a:rPr lang="de-DE" dirty="0"/>
              <a:t>Dritte Ebene </a:t>
            </a:r>
          </a:p>
        </p:txBody>
      </p:sp>
      <p:sp>
        <p:nvSpPr>
          <p:cNvPr id="22" name="Inhaltsplatzhalter 2"/>
          <p:cNvSpPr>
            <a:spLocks noGrp="1"/>
          </p:cNvSpPr>
          <p:nvPr>
            <p:ph idx="24"/>
          </p:nvPr>
        </p:nvSpPr>
        <p:spPr>
          <a:xfrm>
            <a:off x="252000" y="773999"/>
            <a:ext cx="5760160" cy="5760345"/>
          </a:xfrm>
          <a:prstGeom prst="rect">
            <a:avLst/>
          </a:prstGeom>
          <a:solidFill>
            <a:srgbClr val="185191"/>
          </a:solidFill>
        </p:spPr>
        <p:txBody>
          <a:bodyPr lIns="0" anchor="t" anchorCtr="0"/>
          <a:lstStyle>
            <a:lvl1pPr marL="252000" indent="0">
              <a:spcBef>
                <a:spcPts val="600"/>
              </a:spcBef>
              <a:buFontTx/>
              <a:buNone/>
              <a:defRPr sz="1200" b="1" i="1" cap="none" baseline="0">
                <a:solidFill>
                  <a:srgbClr val="FFFFFF"/>
                </a:solidFill>
                <a:latin typeface="Times New Roman" panose="02020603050405020304" pitchFamily="18" charset="0"/>
                <a:cs typeface="Times New Roman" panose="02020603050405020304" pitchFamily="18" charset="0"/>
              </a:defRPr>
            </a:lvl1pPr>
            <a:lvl2pPr marL="432000" marR="0" indent="0" algn="l" defTabSz="914400" rtl="0" eaLnBrk="1" fontAlgn="auto" latinLnBrk="0" hangingPunct="1">
              <a:lnSpc>
                <a:spcPct val="100000"/>
              </a:lnSpc>
              <a:spcBef>
                <a:spcPct val="20000"/>
              </a:spcBef>
              <a:spcAft>
                <a:spcPts val="0"/>
              </a:spcAft>
              <a:buClrTx/>
              <a:buSzTx/>
              <a:buFontTx/>
              <a:buNone/>
              <a:tabLst/>
              <a:defRPr sz="1600" cap="all" baseline="0">
                <a:solidFill>
                  <a:srgbClr val="FFFFFF"/>
                </a:solidFill>
                <a:latin typeface="Arial" panose="020B0604020202020204" pitchFamily="34" charset="0"/>
              </a:defRPr>
            </a:lvl2pPr>
            <a:lvl3pPr marL="432000" indent="0">
              <a:spcBef>
                <a:spcPts val="0"/>
              </a:spcBef>
              <a:buFont typeface="Wingdings" pitchFamily="2" charset="2"/>
              <a:buNone/>
              <a:defRPr sz="1200" baseline="0">
                <a:solidFill>
                  <a:srgbClr val="FFFFFF"/>
                </a:solidFill>
              </a:defRPr>
            </a:lvl3pPr>
            <a:lvl4pPr>
              <a:defRPr sz="1400">
                <a:solidFill>
                  <a:schemeClr val="accent3"/>
                </a:solidFill>
              </a:defRPr>
            </a:lvl4pPr>
            <a:lvl5pPr>
              <a:defRPr sz="1400">
                <a:solidFill>
                  <a:schemeClr val="accent4"/>
                </a:solidFill>
              </a:defRPr>
            </a:lvl5pPr>
          </a:lstStyle>
          <a:p>
            <a:pPr lvl="0"/>
            <a:r>
              <a:rPr lang="de-DE"/>
              <a:t>Textmasterformat bearbeiten</a:t>
            </a:r>
          </a:p>
          <a:p>
            <a:pPr lvl="1"/>
            <a:r>
              <a:rPr lang="de-DE"/>
              <a:t>Zweite Ebene</a:t>
            </a:r>
          </a:p>
          <a:p>
            <a:pPr lvl="2"/>
            <a:r>
              <a:rPr lang="de-DE"/>
              <a:t>Dritte Ebene</a:t>
            </a:r>
          </a:p>
        </p:txBody>
      </p:sp>
      <p:sp>
        <p:nvSpPr>
          <p:cNvPr id="5" name="Titel 4"/>
          <p:cNvSpPr>
            <a:spLocks noGrp="1"/>
          </p:cNvSpPr>
          <p:nvPr>
            <p:ph type="title"/>
          </p:nvPr>
        </p:nvSpPr>
        <p:spPr>
          <a:xfrm>
            <a:off x="161510" y="278650"/>
            <a:ext cx="5814102" cy="270030"/>
          </a:xfrm>
          <a:prstGeom prst="rect">
            <a:avLst/>
          </a:prstGeom>
        </p:spPr>
        <p:txBody>
          <a:bodyPr/>
          <a:lstStyle>
            <a:lvl1pPr>
              <a:defRPr sz="1600" baseline="0">
                <a:solidFill>
                  <a:srgbClr val="185191"/>
                </a:solidFill>
              </a:defRPr>
            </a:lvl1pPr>
          </a:lstStyle>
          <a:p>
            <a:r>
              <a:rPr lang="de-DE"/>
              <a:t>Titelmasterformat durch Klicken bearbeiten</a:t>
            </a:r>
            <a:endParaRPr lang="de-DE" dirty="0"/>
          </a:p>
        </p:txBody>
      </p:sp>
      <p:sp>
        <p:nvSpPr>
          <p:cNvPr id="16" name="Inhaltsplatzhalter 2"/>
          <p:cNvSpPr>
            <a:spLocks noGrp="1"/>
          </p:cNvSpPr>
          <p:nvPr>
            <p:ph idx="27"/>
          </p:nvPr>
        </p:nvSpPr>
        <p:spPr>
          <a:xfrm>
            <a:off x="6012000" y="773704"/>
            <a:ext cx="2880479" cy="2880295"/>
          </a:xfrm>
          <a:prstGeom prst="rect">
            <a:avLst/>
          </a:prstGeom>
          <a:gradFill flip="none" rotWithShape="1">
            <a:gsLst>
              <a:gs pos="0">
                <a:srgbClr val="58595B">
                  <a:alpha val="50000"/>
                </a:srgbClr>
              </a:gs>
              <a:gs pos="50000">
                <a:srgbClr val="185191">
                  <a:lumMod val="50000"/>
                  <a:lumOff val="50000"/>
                  <a:alpha val="50000"/>
                </a:srgbClr>
              </a:gs>
              <a:gs pos="100000">
                <a:srgbClr val="185191">
                  <a:alpha val="50000"/>
                </a:srgbClr>
              </a:gs>
            </a:gsLst>
            <a:lin ang="10800000" scaled="0"/>
            <a:tileRect/>
          </a:gradFill>
        </p:spPr>
        <p:txBody>
          <a:bodyPr lIns="0" anchor="t" anchorCtr="0"/>
          <a:lstStyle>
            <a:lvl1pPr marL="252000" indent="0">
              <a:spcBef>
                <a:spcPts val="600"/>
              </a:spcBef>
              <a:buFontTx/>
              <a:buNone/>
              <a:defRPr sz="1200" b="1" i="1" cap="none" baseline="0">
                <a:solidFill>
                  <a:srgbClr val="FFFFFF"/>
                </a:solidFill>
                <a:latin typeface="Times New Roman" panose="02020603050405020304" pitchFamily="18" charset="0"/>
                <a:cs typeface="Times New Roman" panose="02020603050405020304" pitchFamily="18" charset="0"/>
              </a:defRPr>
            </a:lvl1pPr>
            <a:lvl2pPr marL="432000" marR="0" indent="0" algn="l" defTabSz="914400" rtl="0" eaLnBrk="1" fontAlgn="auto" latinLnBrk="0" hangingPunct="1">
              <a:lnSpc>
                <a:spcPct val="100000"/>
              </a:lnSpc>
              <a:spcBef>
                <a:spcPct val="20000"/>
              </a:spcBef>
              <a:spcAft>
                <a:spcPts val="0"/>
              </a:spcAft>
              <a:buClrTx/>
              <a:buSzTx/>
              <a:buFontTx/>
              <a:buNone/>
              <a:tabLst/>
              <a:defRPr sz="1600" cap="all" baseline="0">
                <a:solidFill>
                  <a:srgbClr val="FFFFFF"/>
                </a:solidFill>
                <a:latin typeface="Arial" panose="020B0604020202020204" pitchFamily="34" charset="0"/>
              </a:defRPr>
            </a:lvl2pPr>
            <a:lvl3pPr marL="432000" indent="0">
              <a:spcBef>
                <a:spcPts val="0"/>
              </a:spcBef>
              <a:buFont typeface="Wingdings" pitchFamily="2" charset="2"/>
              <a:buNone/>
              <a:defRPr sz="1200" baseline="0">
                <a:solidFill>
                  <a:srgbClr val="FFFFFF"/>
                </a:solidFill>
              </a:defRPr>
            </a:lvl3pPr>
            <a:lvl4pPr>
              <a:defRPr sz="1400">
                <a:solidFill>
                  <a:schemeClr val="accent3"/>
                </a:solidFill>
              </a:defRPr>
            </a:lvl4pPr>
            <a:lvl5pPr>
              <a:defRPr sz="1400">
                <a:solidFill>
                  <a:schemeClr val="accent4"/>
                </a:solidFill>
              </a:defRPr>
            </a:lvl5pPr>
          </a:lstStyle>
          <a:p>
            <a:pPr lvl="0"/>
            <a:r>
              <a:rPr lang="de-DE"/>
              <a:t>Textmasterformat bearbeiten</a:t>
            </a:r>
          </a:p>
          <a:p>
            <a:pPr lvl="1"/>
            <a:r>
              <a:rPr lang="de-DE"/>
              <a:t>Zweite Ebene</a:t>
            </a:r>
          </a:p>
          <a:p>
            <a:pPr lvl="2"/>
            <a:r>
              <a:rPr lang="de-DE"/>
              <a:t>Dritte Ebene</a:t>
            </a:r>
          </a:p>
        </p:txBody>
      </p:sp>
    </p:spTree>
    <p:extLst>
      <p:ext uri="{BB962C8B-B14F-4D97-AF65-F5344CB8AC3E}">
        <p14:creationId xmlns:p14="http://schemas.microsoft.com/office/powerpoint/2010/main" val="3208665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6_Titelfolie">
    <p:spTree>
      <p:nvGrpSpPr>
        <p:cNvPr id="1" name=""/>
        <p:cNvGrpSpPr/>
        <p:nvPr/>
      </p:nvGrpSpPr>
      <p:grpSpPr>
        <a:xfrm>
          <a:off x="0" y="0"/>
          <a:ext cx="0" cy="0"/>
          <a:chOff x="0" y="0"/>
          <a:chExt cx="0" cy="0"/>
        </a:xfrm>
      </p:grpSpPr>
      <p:sp>
        <p:nvSpPr>
          <p:cNvPr id="22" name="Inhaltsplatzhalter 2"/>
          <p:cNvSpPr>
            <a:spLocks noGrp="1"/>
          </p:cNvSpPr>
          <p:nvPr>
            <p:ph idx="24"/>
          </p:nvPr>
        </p:nvSpPr>
        <p:spPr>
          <a:xfrm>
            <a:off x="252000" y="773999"/>
            <a:ext cx="8640480" cy="5760345"/>
          </a:xfrm>
          <a:prstGeom prst="rect">
            <a:avLst/>
          </a:prstGeom>
          <a:solidFill>
            <a:srgbClr val="185191"/>
          </a:solidFill>
        </p:spPr>
        <p:txBody>
          <a:bodyPr lIns="0" anchor="t" anchorCtr="0"/>
          <a:lstStyle>
            <a:lvl1pPr marL="252000" indent="0">
              <a:spcBef>
                <a:spcPts val="600"/>
              </a:spcBef>
              <a:buFontTx/>
              <a:buNone/>
              <a:defRPr sz="1200" b="1" i="1" cap="none" baseline="0">
                <a:solidFill>
                  <a:srgbClr val="FFFFFF"/>
                </a:solidFill>
                <a:latin typeface="Times New Roman" panose="02020603050405020304" pitchFamily="18" charset="0"/>
                <a:cs typeface="Times New Roman" panose="02020603050405020304" pitchFamily="18" charset="0"/>
              </a:defRPr>
            </a:lvl1pPr>
            <a:lvl2pPr marL="432000" marR="0" indent="0" algn="l" defTabSz="914400" rtl="0" eaLnBrk="1" fontAlgn="auto" latinLnBrk="0" hangingPunct="1">
              <a:lnSpc>
                <a:spcPct val="100000"/>
              </a:lnSpc>
              <a:spcBef>
                <a:spcPct val="20000"/>
              </a:spcBef>
              <a:spcAft>
                <a:spcPts val="0"/>
              </a:spcAft>
              <a:buClrTx/>
              <a:buSzTx/>
              <a:buFontTx/>
              <a:buNone/>
              <a:tabLst/>
              <a:defRPr sz="1600" cap="all" baseline="0">
                <a:solidFill>
                  <a:srgbClr val="FFFFFF"/>
                </a:solidFill>
                <a:latin typeface="Arial" panose="020B0604020202020204" pitchFamily="34" charset="0"/>
              </a:defRPr>
            </a:lvl2pPr>
            <a:lvl3pPr marL="432000" indent="0">
              <a:spcBef>
                <a:spcPts val="0"/>
              </a:spcBef>
              <a:buFont typeface="Wingdings" pitchFamily="2" charset="2"/>
              <a:buNone/>
              <a:defRPr sz="1200" baseline="0">
                <a:solidFill>
                  <a:srgbClr val="FFFFFF"/>
                </a:solidFill>
              </a:defRPr>
            </a:lvl3pPr>
            <a:lvl4pPr>
              <a:defRPr sz="1400">
                <a:solidFill>
                  <a:schemeClr val="accent3"/>
                </a:solidFill>
              </a:defRPr>
            </a:lvl4pPr>
            <a:lvl5pPr>
              <a:defRPr sz="1400">
                <a:solidFill>
                  <a:schemeClr val="accent4"/>
                </a:solidFill>
              </a:defRPr>
            </a:lvl5pPr>
          </a:lstStyle>
          <a:p>
            <a:pPr lvl="0"/>
            <a:r>
              <a:rPr lang="de-DE"/>
              <a:t>Textmasterformat bearbeiten</a:t>
            </a:r>
          </a:p>
          <a:p>
            <a:pPr lvl="1"/>
            <a:r>
              <a:rPr lang="de-DE"/>
              <a:t>Zweite Ebene</a:t>
            </a:r>
          </a:p>
          <a:p>
            <a:pPr lvl="2"/>
            <a:r>
              <a:rPr lang="de-DE"/>
              <a:t>Dritte Ebene</a:t>
            </a:r>
          </a:p>
        </p:txBody>
      </p:sp>
      <p:sp>
        <p:nvSpPr>
          <p:cNvPr id="13" name="Foliennummernplatzhalter 5"/>
          <p:cNvSpPr>
            <a:spLocks noGrp="1"/>
          </p:cNvSpPr>
          <p:nvPr>
            <p:ph type="sldNum" sz="quarter" idx="4"/>
          </p:nvPr>
        </p:nvSpPr>
        <p:spPr>
          <a:xfrm>
            <a:off x="7452320" y="6579349"/>
            <a:ext cx="1440160" cy="180021"/>
          </a:xfrm>
          <a:prstGeom prst="rect">
            <a:avLst/>
          </a:prstGeom>
        </p:spPr>
        <p:txBody>
          <a:bodyPr rIns="0"/>
          <a:lstStyle>
            <a:lvl1pPr algn="r">
              <a:defRPr sz="1000" b="1">
                <a:solidFill>
                  <a:schemeClr val="accent2"/>
                </a:solidFill>
              </a:defRPr>
            </a:lvl1pPr>
          </a:lstStyle>
          <a:p>
            <a:fld id="{00AE86EE-D51B-4BED-B5CD-B52B8BABC030}" type="slidenum">
              <a:rPr lang="de-DE" smtClean="0"/>
              <a:pPr/>
              <a:t>‹Nr.›</a:t>
            </a:fld>
            <a:endParaRPr lang="de-DE" dirty="0"/>
          </a:p>
        </p:txBody>
      </p:sp>
      <p:sp>
        <p:nvSpPr>
          <p:cNvPr id="5" name="Titel 4"/>
          <p:cNvSpPr>
            <a:spLocks noGrp="1"/>
          </p:cNvSpPr>
          <p:nvPr>
            <p:ph type="title"/>
          </p:nvPr>
        </p:nvSpPr>
        <p:spPr>
          <a:xfrm>
            <a:off x="161510" y="278650"/>
            <a:ext cx="5814102" cy="270030"/>
          </a:xfrm>
          <a:prstGeom prst="rect">
            <a:avLst/>
          </a:prstGeom>
        </p:spPr>
        <p:txBody>
          <a:bodyPr/>
          <a:lstStyle>
            <a:lvl1pPr>
              <a:defRPr sz="1600" baseline="0">
                <a:solidFill>
                  <a:srgbClr val="185191"/>
                </a:solidFill>
              </a:defRPr>
            </a:lvl1pPr>
          </a:lstStyle>
          <a:p>
            <a:r>
              <a:rPr lang="de-DE"/>
              <a:t>Titelmasterformat durch Klicken bearbeiten</a:t>
            </a:r>
            <a:endParaRPr lang="de-DE" dirty="0"/>
          </a:p>
        </p:txBody>
      </p:sp>
    </p:spTree>
    <p:extLst>
      <p:ext uri="{BB962C8B-B14F-4D97-AF65-F5344CB8AC3E}">
        <p14:creationId xmlns:p14="http://schemas.microsoft.com/office/powerpoint/2010/main" val="4278986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2" descr="hs niederrhein - Logo der Hochschule Niederrhein"/>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7308304" y="233645"/>
            <a:ext cx="1576767" cy="430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792520"/>
      </p:ext>
    </p:extLst>
  </p:cSld>
  <p:clrMap bg1="lt1" tx1="dk1" bg2="lt2" tx2="dk2" accent1="accent1" accent2="accent2" accent3="accent3" accent4="accent4" accent5="accent5" accent6="accent6" hlink="hlink" folHlink="folHlink"/>
  <p:sldLayoutIdLst>
    <p:sldLayoutId id="2147483669" r:id="rId1"/>
    <p:sldLayoutId id="2147483676" r:id="rId2"/>
    <p:sldLayoutId id="2147483681" r:id="rId3"/>
    <p:sldLayoutId id="2147483685" r:id="rId4"/>
    <p:sldLayoutId id="2147483679" r:id="rId5"/>
    <p:sldLayoutId id="2147483682" r:id="rId6"/>
    <p:sldLayoutId id="2147483680" r:id="rId7"/>
    <p:sldLayoutId id="2147483678" r:id="rId8"/>
    <p:sldLayoutId id="2147483683" r:id="rId9"/>
    <p:sldLayoutId id="2147483684" r:id="rId10"/>
    <p:sldLayoutId id="2147483687" r:id="rId11"/>
    <p:sldLayoutId id="2147483686" r:id="rId12"/>
    <p:sldLayoutId id="2147483713" r:id="rId13"/>
  </p:sldLayoutIdLst>
  <p:hf hdr="0" ftr="0" dt="0"/>
  <p:txStyles>
    <p:titleStyle>
      <a:lvl1pPr algn="l" defTabSz="914400" rtl="0" eaLnBrk="1" latinLnBrk="0" hangingPunct="1">
        <a:spcBef>
          <a:spcPct val="0"/>
        </a:spcBef>
        <a:buNone/>
        <a:defRPr lang="de-DE" sz="2000" b="0" i="0" u="none" strike="noStrike" kern="1200" baseline="30000" smtClean="0">
          <a:solidFill>
            <a:schemeClr val="bg2"/>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8.jpeg"/><Relationship Id="rId5" Type="http://schemas.microsoft.com/office/2007/relationships/hdphoto" Target="../media/hdphoto1.wdp"/><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2" Type="http://schemas.openxmlformats.org/officeDocument/2006/relationships/hyperlink" Target="mailto:studierendenbuero@hs-niederrhein.de"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11.xml"/><Relationship Id="rId5" Type="http://schemas.openxmlformats.org/officeDocument/2006/relationships/hyperlink" Target="https://www.hs-niederrhein.de/sozialwesen/studiengaenge/master-soziale-arbeit-psychosoziale-beratung-und-mediation/anmeldung-zur-eignungspruefung/" TargetMode="Externa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nhaltsplatzhalter 12"/>
          <p:cNvPicPr>
            <a:picLocks noGrp="1" noChangeAspect="1"/>
          </p:cNvPicPr>
          <p:nvPr>
            <p:ph idx="24"/>
          </p:nvPr>
        </p:nvPicPr>
        <p:blipFill>
          <a:blip r:embed="rId3" cstate="screen">
            <a:extLst>
              <a:ext uri="{28A0092B-C50C-407E-A947-70E740481C1C}">
                <a14:useLocalDpi xmlns:a14="http://schemas.microsoft.com/office/drawing/2010/main"/>
              </a:ext>
            </a:extLst>
          </a:blip>
          <a:stretch>
            <a:fillRect/>
          </a:stretch>
        </p:blipFill>
        <p:spPr>
          <a:xfrm>
            <a:off x="254286" y="775419"/>
            <a:ext cx="8637015" cy="5803929"/>
          </a:xfrm>
        </p:spPr>
      </p:pic>
      <p:sp>
        <p:nvSpPr>
          <p:cNvPr id="7" name="Inhaltsplatzhalter 2"/>
          <p:cNvSpPr txBox="1">
            <a:spLocks/>
          </p:cNvSpPr>
          <p:nvPr/>
        </p:nvSpPr>
        <p:spPr>
          <a:xfrm>
            <a:off x="254286" y="775420"/>
            <a:ext cx="5757874" cy="1069404"/>
          </a:xfrm>
          <a:prstGeom prst="rect">
            <a:avLst/>
          </a:prstGeom>
          <a:solidFill>
            <a:srgbClr val="185191">
              <a:alpha val="58000"/>
            </a:srgbClr>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endParaRPr lang="de-DE" dirty="0"/>
          </a:p>
          <a:p>
            <a:pPr lvl="1"/>
            <a:endParaRPr lang="de-DE" dirty="0"/>
          </a:p>
          <a:p>
            <a:pPr lvl="1"/>
            <a:endParaRPr lang="de-DE" dirty="0"/>
          </a:p>
          <a:p>
            <a:pPr lvl="1"/>
            <a:endParaRPr lang="de-DE" dirty="0"/>
          </a:p>
        </p:txBody>
      </p:sp>
      <p:sp>
        <p:nvSpPr>
          <p:cNvPr id="6" name="Inhaltsplatzhalter 2"/>
          <p:cNvSpPr txBox="1">
            <a:spLocks/>
          </p:cNvSpPr>
          <p:nvPr/>
        </p:nvSpPr>
        <p:spPr>
          <a:xfrm>
            <a:off x="252699" y="5129368"/>
            <a:ext cx="7559661" cy="1449980"/>
          </a:xfrm>
          <a:prstGeom prst="rect">
            <a:avLst/>
          </a:prstGeom>
          <a:solidFill>
            <a:srgbClr val="00B0F0">
              <a:alpha val="86000"/>
            </a:srgbClr>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endParaRPr lang="de-DE" dirty="0"/>
          </a:p>
          <a:p>
            <a:pPr lvl="1"/>
            <a:endParaRPr lang="de-DE" dirty="0"/>
          </a:p>
          <a:p>
            <a:pPr lvl="1"/>
            <a:endParaRPr lang="de-DE" dirty="0"/>
          </a:p>
          <a:p>
            <a:pPr lvl="1"/>
            <a:endParaRPr lang="de-DE" dirty="0"/>
          </a:p>
        </p:txBody>
      </p:sp>
      <p:sp>
        <p:nvSpPr>
          <p:cNvPr id="3" name="Foliennummernplatzhalter 2"/>
          <p:cNvSpPr>
            <a:spLocks noGrp="1"/>
          </p:cNvSpPr>
          <p:nvPr>
            <p:ph type="sldNum" sz="quarter" idx="4"/>
          </p:nvPr>
        </p:nvSpPr>
        <p:spPr/>
        <p:txBody>
          <a:bodyPr/>
          <a:lstStyle/>
          <a:p>
            <a:fld id="{00AE86EE-D51B-4BED-B5CD-B52B8BABC030}" type="slidenum">
              <a:rPr lang="de-DE" smtClean="0"/>
              <a:pPr/>
              <a:t>1</a:t>
            </a:fld>
            <a:endParaRPr lang="de-DE" dirty="0"/>
          </a:p>
        </p:txBody>
      </p:sp>
      <p:sp>
        <p:nvSpPr>
          <p:cNvPr id="12" name="Titel 11"/>
          <p:cNvSpPr>
            <a:spLocks noGrp="1"/>
          </p:cNvSpPr>
          <p:nvPr>
            <p:ph type="title"/>
          </p:nvPr>
        </p:nvSpPr>
        <p:spPr>
          <a:xfrm>
            <a:off x="539552" y="908720"/>
            <a:ext cx="5256584" cy="1126150"/>
          </a:xfrm>
        </p:spPr>
        <p:txBody>
          <a:bodyPr/>
          <a:lstStyle/>
          <a:p>
            <a:r>
              <a:rPr lang="de-DE" sz="2000" dirty="0">
                <a:solidFill>
                  <a:srgbClr val="FFFFFF"/>
                </a:solidFill>
              </a:rPr>
              <a:t>Herzlich Willkommen zur Präsentation des Masterstudiengangs Soziale Arbeit</a:t>
            </a:r>
            <a:endParaRPr lang="de-DE" sz="2400" dirty="0">
              <a:solidFill>
                <a:srgbClr val="FFFFFF"/>
              </a:solidFill>
              <a:cs typeface="Times New Roman" panose="02020603050405020304" pitchFamily="18" charset="0"/>
            </a:endParaRPr>
          </a:p>
        </p:txBody>
      </p:sp>
      <p:sp>
        <p:nvSpPr>
          <p:cNvPr id="5" name="Textfeld 4"/>
          <p:cNvSpPr txBox="1"/>
          <p:nvPr/>
        </p:nvSpPr>
        <p:spPr>
          <a:xfrm>
            <a:off x="252699" y="5220847"/>
            <a:ext cx="7559661" cy="1138773"/>
          </a:xfrm>
          <a:prstGeom prst="rect">
            <a:avLst/>
          </a:prstGeom>
          <a:noFill/>
        </p:spPr>
        <p:txBody>
          <a:bodyPr wrap="square" rtlCol="0">
            <a:spAutoFit/>
          </a:bodyPr>
          <a:lstStyle/>
          <a:p>
            <a:r>
              <a:rPr lang="de-DE" sz="2000" b="1" dirty="0">
                <a:solidFill>
                  <a:schemeClr val="bg2"/>
                </a:solidFill>
              </a:rPr>
              <a:t>Psychosoziale Beratung und Mediation </a:t>
            </a:r>
            <a:r>
              <a:rPr lang="de-DE" sz="1600" b="1" dirty="0">
                <a:solidFill>
                  <a:schemeClr val="bg2"/>
                </a:solidFill>
              </a:rPr>
              <a:t>- </a:t>
            </a:r>
            <a:r>
              <a:rPr lang="de-DE" sz="1600" dirty="0">
                <a:solidFill>
                  <a:schemeClr val="bg2"/>
                </a:solidFill>
                <a:cs typeface="Times New Roman" panose="02020603050405020304" pitchFamily="18" charset="0"/>
              </a:rPr>
              <a:t>Alles, was ich wissen muss</a:t>
            </a:r>
          </a:p>
          <a:p>
            <a:r>
              <a:rPr lang="de-DE" sz="1600" dirty="0">
                <a:solidFill>
                  <a:schemeClr val="bg2"/>
                </a:solidFill>
                <a:cs typeface="Times New Roman" panose="02020603050405020304" pitchFamily="18" charset="0"/>
              </a:rPr>
              <a:t>–––––– </a:t>
            </a:r>
          </a:p>
          <a:p>
            <a:r>
              <a:rPr lang="de-DE" sz="1600" dirty="0">
                <a:solidFill>
                  <a:schemeClr val="bg2"/>
                </a:solidFill>
                <a:cs typeface="Times New Roman" panose="02020603050405020304" pitchFamily="18" charset="0"/>
              </a:rPr>
              <a:t>mit Leona Goertz, BA- Soziale Arbeit, 2. Fachsemester MA- Soziale Arbeit Psychosoziale Beratung und Mediation</a:t>
            </a:r>
          </a:p>
        </p:txBody>
      </p:sp>
    </p:spTree>
    <p:extLst>
      <p:ext uri="{BB962C8B-B14F-4D97-AF65-F5344CB8AC3E}">
        <p14:creationId xmlns:p14="http://schemas.microsoft.com/office/powerpoint/2010/main" val="3999993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4"/>
          </p:nvPr>
        </p:nvSpPr>
        <p:spPr/>
        <p:txBody>
          <a:bodyPr/>
          <a:lstStyle/>
          <a:p>
            <a:fld id="{00AE86EE-D51B-4BED-B5CD-B52B8BABC030}" type="slidenum">
              <a:rPr lang="de-DE" smtClean="0"/>
              <a:pPr/>
              <a:t>10</a:t>
            </a:fld>
            <a:endParaRPr lang="de-DE" dirty="0"/>
          </a:p>
        </p:txBody>
      </p:sp>
      <p:pic>
        <p:nvPicPr>
          <p:cNvPr id="11" name="Inhaltsplatzhalter 10"/>
          <p:cNvPicPr>
            <a:picLocks noGrp="1" noChangeAspect="1"/>
          </p:cNvPicPr>
          <p:nvPr>
            <p:ph idx="22"/>
          </p:nvPr>
        </p:nvPicPr>
        <p:blipFill rotWithShape="1">
          <a:blip r:embed="rId3" cstate="screen">
            <a:extLst>
              <a:ext uri="{28A0092B-C50C-407E-A947-70E740481C1C}">
                <a14:useLocalDpi xmlns:a14="http://schemas.microsoft.com/office/drawing/2010/main"/>
              </a:ext>
            </a:extLst>
          </a:blip>
          <a:srcRect/>
          <a:stretch/>
        </p:blipFill>
        <p:spPr>
          <a:xfrm>
            <a:off x="254442" y="3654025"/>
            <a:ext cx="2886323" cy="2880320"/>
          </a:xfrm>
        </p:spPr>
      </p:pic>
      <p:sp>
        <p:nvSpPr>
          <p:cNvPr id="9" name="Inhaltsplatzhalter 8"/>
          <p:cNvSpPr>
            <a:spLocks noGrp="1"/>
          </p:cNvSpPr>
          <p:nvPr>
            <p:ph idx="24"/>
          </p:nvPr>
        </p:nvSpPr>
        <p:spPr/>
        <p:txBody>
          <a:bodyPr/>
          <a:lstStyle/>
          <a:p>
            <a:pPr marL="432000"/>
            <a:endParaRPr lang="de-DE" sz="800" dirty="0"/>
          </a:p>
          <a:p>
            <a:pPr marL="432000">
              <a:lnSpc>
                <a:spcPct val="150000"/>
              </a:lnSpc>
            </a:pPr>
            <a:r>
              <a:rPr lang="de-DE" sz="1400" b="0" i="0" u="sng" dirty="0">
                <a:latin typeface="+mn-lt"/>
              </a:rPr>
              <a:t>Zugangsvoraussetzungen</a:t>
            </a:r>
          </a:p>
          <a:p>
            <a:pPr marL="603450" indent="-171450">
              <a:lnSpc>
                <a:spcPct val="150000"/>
              </a:lnSpc>
              <a:buFont typeface="Wingdings" panose="05000000000000000000" pitchFamily="2" charset="2"/>
              <a:buChar char="§"/>
            </a:pPr>
            <a:r>
              <a:rPr lang="de-DE" sz="1400" b="0" i="0" dirty="0">
                <a:latin typeface="+mn-lt"/>
              </a:rPr>
              <a:t>Hochschulzugangsberechtigung</a:t>
            </a:r>
          </a:p>
          <a:p>
            <a:pPr marL="603450" indent="-171450">
              <a:lnSpc>
                <a:spcPct val="150000"/>
              </a:lnSpc>
              <a:buFont typeface="Wingdings" panose="05000000000000000000" pitchFamily="2" charset="2"/>
              <a:buChar char="§"/>
            </a:pPr>
            <a:r>
              <a:rPr lang="de-DE" sz="1400" b="0" i="0" dirty="0">
                <a:latin typeface="+mn-lt"/>
              </a:rPr>
              <a:t>Abgeschlossenes Studium der Sozialen Arbeit, Sozialpädagogik, Kindheitspädagogik oder Heilpädagogik (Abschlussnote mindestens "gut" 2,5).</a:t>
            </a:r>
          </a:p>
          <a:p>
            <a:pPr marL="1073150" lvl="2" indent="-628650"/>
            <a:endParaRPr lang="de-DE" sz="800" dirty="0">
              <a:cs typeface="Times New Roman" panose="02020603050405020304" pitchFamily="18" charset="0"/>
            </a:endParaRPr>
          </a:p>
        </p:txBody>
      </p:sp>
      <p:sp>
        <p:nvSpPr>
          <p:cNvPr id="5" name="Titel 4"/>
          <p:cNvSpPr>
            <a:spLocks noGrp="1"/>
          </p:cNvSpPr>
          <p:nvPr>
            <p:ph type="title"/>
          </p:nvPr>
        </p:nvSpPr>
        <p:spPr/>
        <p:txBody>
          <a:bodyPr/>
          <a:lstStyle/>
          <a:p>
            <a:r>
              <a:rPr lang="de-DE" b="1" dirty="0"/>
              <a:t> Bewerbung und Zulassung</a:t>
            </a:r>
          </a:p>
        </p:txBody>
      </p:sp>
      <p:pic>
        <p:nvPicPr>
          <p:cNvPr id="2" name="Grafik 1"/>
          <p:cNvPicPr>
            <a:picLocks noChangeAspect="1"/>
          </p:cNvPicPr>
          <p:nvPr/>
        </p:nvPicPr>
        <p:blipFill rotWithShape="1">
          <a:blip r:embed="rId4" cstate="screen">
            <a:extLst>
              <a:ext uri="{BEBA8EAE-BF5A-486C-A8C5-ECC9F3942E4B}">
                <a14:imgProps xmlns:a14="http://schemas.microsoft.com/office/drawing/2010/main">
                  <a14:imgLayer r:embed="rId5">
                    <a14:imgEffect>
                      <a14:saturation sat="145000"/>
                    </a14:imgEffect>
                    <a14:imgEffect>
                      <a14:brightnessContrast bright="10000"/>
                    </a14:imgEffect>
                  </a14:imgLayer>
                </a14:imgProps>
              </a:ext>
              <a:ext uri="{28A0092B-C50C-407E-A947-70E740481C1C}">
                <a14:useLocalDpi xmlns:a14="http://schemas.microsoft.com/office/drawing/2010/main"/>
              </a:ext>
            </a:extLst>
          </a:blip>
          <a:srcRect t="6249" b="18750"/>
          <a:stretch/>
        </p:blipFill>
        <p:spPr>
          <a:xfrm>
            <a:off x="266765" y="3653875"/>
            <a:ext cx="5754320" cy="2880322"/>
          </a:xfrm>
          <a:prstGeom prst="rect">
            <a:avLst/>
          </a:prstGeom>
        </p:spPr>
      </p:pic>
      <p:pic>
        <p:nvPicPr>
          <p:cNvPr id="4" name="Grafik 3"/>
          <p:cNvPicPr>
            <a:picLocks noChangeAspect="1"/>
          </p:cNvPicPr>
          <p:nvPr/>
        </p:nvPicPr>
        <p:blipFill rotWithShape="1">
          <a:blip r:embed="rId6" cstate="screen">
            <a:extLst>
              <a:ext uri="{28A0092B-C50C-407E-A947-70E740481C1C}">
                <a14:useLocalDpi xmlns:a14="http://schemas.microsoft.com/office/drawing/2010/main"/>
              </a:ext>
            </a:extLst>
          </a:blip>
          <a:srcRect b="-293"/>
          <a:stretch/>
        </p:blipFill>
        <p:spPr>
          <a:xfrm>
            <a:off x="6005840" y="773060"/>
            <a:ext cx="2871395" cy="2880963"/>
          </a:xfrm>
          <a:prstGeom prst="rect">
            <a:avLst/>
          </a:prstGeom>
        </p:spPr>
      </p:pic>
      <p:sp>
        <p:nvSpPr>
          <p:cNvPr id="7" name="Inhaltsplatzhalter 6">
            <a:extLst>
              <a:ext uri="{FF2B5EF4-FFF2-40B4-BE49-F238E27FC236}">
                <a16:creationId xmlns:a16="http://schemas.microsoft.com/office/drawing/2014/main" id="{79020801-C18C-EEBD-F39F-15B487D57F9F}"/>
              </a:ext>
            </a:extLst>
          </p:cNvPr>
          <p:cNvSpPr>
            <a:spLocks noGrp="1"/>
          </p:cNvSpPr>
          <p:nvPr>
            <p:ph idx="18"/>
          </p:nvPr>
        </p:nvSpPr>
        <p:spPr>
          <a:xfrm>
            <a:off x="4283968" y="3654025"/>
            <a:ext cx="4608512" cy="2880320"/>
          </a:xfrm>
        </p:spPr>
        <p:txBody>
          <a:bodyPr/>
          <a:lstStyle/>
          <a:p>
            <a:pPr marL="423450" indent="-171450">
              <a:lnSpc>
                <a:spcPct val="150000"/>
              </a:lnSpc>
              <a:buFont typeface="Wingdings" panose="05000000000000000000" pitchFamily="2" charset="2"/>
              <a:buChar char="§"/>
            </a:pPr>
            <a:r>
              <a:rPr lang="de-DE" sz="1400" b="0" i="0" dirty="0">
                <a:latin typeface="+mn-lt"/>
              </a:rPr>
              <a:t>1 Lehrveranstaltung zur Selbst- und Fremderfahrung mit einem Umfang von mindestens 4 ECTS. (Diese Leistung kann in der Selbst- und Fremderfahrung im Rahmen der Ausbildung im BA "Soziale Arbeit" des Fachbereichs Sozialwesen der Hochschule Niederrhein nachgeholt werden.)</a:t>
            </a:r>
          </a:p>
          <a:p>
            <a:pPr marL="423450" indent="-171450">
              <a:lnSpc>
                <a:spcPct val="150000"/>
              </a:lnSpc>
              <a:buFont typeface="Wingdings" panose="05000000000000000000" pitchFamily="2" charset="2"/>
              <a:buChar char="§"/>
            </a:pPr>
            <a:r>
              <a:rPr lang="de-DE" sz="1400" b="0" i="0" dirty="0">
                <a:latin typeface="+mn-lt"/>
              </a:rPr>
              <a:t>Freiwillige Eignungsprüfung mit Bonusregelung</a:t>
            </a:r>
            <a:br>
              <a:rPr lang="de-DE" sz="1400" b="0" i="0" dirty="0">
                <a:latin typeface="+mn-lt"/>
              </a:rPr>
            </a:br>
            <a:endParaRPr lang="de-DE" dirty="0"/>
          </a:p>
        </p:txBody>
      </p:sp>
    </p:spTree>
    <p:extLst>
      <p:ext uri="{BB962C8B-B14F-4D97-AF65-F5344CB8AC3E}">
        <p14:creationId xmlns:p14="http://schemas.microsoft.com/office/powerpoint/2010/main" val="2482604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4"/>
          </p:nvPr>
        </p:nvSpPr>
        <p:spPr/>
        <p:txBody>
          <a:bodyPr/>
          <a:lstStyle/>
          <a:p>
            <a:fld id="{00AE86EE-D51B-4BED-B5CD-B52B8BABC030}" type="slidenum">
              <a:rPr lang="de-DE" smtClean="0"/>
              <a:pPr/>
              <a:t>11</a:t>
            </a:fld>
            <a:endParaRPr lang="de-DE" dirty="0"/>
          </a:p>
        </p:txBody>
      </p:sp>
      <p:sp>
        <p:nvSpPr>
          <p:cNvPr id="6" name="Inhaltsplatzhalter 5"/>
          <p:cNvSpPr>
            <a:spLocks noGrp="1"/>
          </p:cNvSpPr>
          <p:nvPr>
            <p:ph idx="18"/>
          </p:nvPr>
        </p:nvSpPr>
        <p:spPr>
          <a:xfrm>
            <a:off x="6012160" y="3654025"/>
            <a:ext cx="2880320" cy="2880320"/>
          </a:xfrm>
        </p:spPr>
        <p:txBody>
          <a:bodyPr/>
          <a:lstStyle/>
          <a:p>
            <a:pPr marL="0" lvl="0">
              <a:spcBef>
                <a:spcPts val="0"/>
              </a:spcBef>
            </a:pPr>
            <a:r>
              <a:rPr lang="de-DE" sz="3200" b="0" i="0" dirty="0">
                <a:solidFill>
                  <a:srgbClr val="0073D1"/>
                </a:solidFill>
                <a:latin typeface="Arial"/>
                <a:cs typeface="+mn-cs"/>
              </a:rPr>
              <a:t> </a:t>
            </a:r>
          </a:p>
        </p:txBody>
      </p:sp>
      <p:pic>
        <p:nvPicPr>
          <p:cNvPr id="10" name="Inhaltsplatzhalter 9"/>
          <p:cNvPicPr>
            <a:picLocks noGrp="1" noChangeAspect="1"/>
          </p:cNvPicPr>
          <p:nvPr>
            <p:ph idx="20"/>
          </p:nvPr>
        </p:nvPicPr>
        <p:blipFill rotWithShape="1">
          <a:blip r:embed="rId3" cstate="screen">
            <a:extLst>
              <a:ext uri="{28A0092B-C50C-407E-A947-70E740481C1C}">
                <a14:useLocalDpi xmlns:a14="http://schemas.microsoft.com/office/drawing/2010/main"/>
              </a:ext>
            </a:extLst>
          </a:blip>
          <a:srcRect b="-1"/>
          <a:stretch/>
        </p:blipFill>
        <p:spPr>
          <a:xfrm>
            <a:off x="6012320" y="771278"/>
            <a:ext cx="2880160" cy="2882722"/>
          </a:xfrm>
        </p:spPr>
      </p:pic>
      <p:sp>
        <p:nvSpPr>
          <p:cNvPr id="9" name="Inhaltsplatzhalter 8"/>
          <p:cNvSpPr>
            <a:spLocks noGrp="1"/>
          </p:cNvSpPr>
          <p:nvPr>
            <p:ph idx="24"/>
          </p:nvPr>
        </p:nvSpPr>
        <p:spPr>
          <a:xfrm>
            <a:off x="252000" y="774000"/>
            <a:ext cx="5760320" cy="2880320"/>
          </a:xfrm>
        </p:spPr>
        <p:txBody>
          <a:bodyPr anchor="ctr" anchorCtr="0"/>
          <a:lstStyle/>
          <a:p>
            <a:pPr lvl="1"/>
            <a:r>
              <a:rPr lang="de-DE" cap="none" dirty="0">
                <a:solidFill>
                  <a:schemeClr val="bg2"/>
                </a:solidFill>
              </a:rPr>
              <a:t>ZULASSUNGSBESCHRÄNKTER STUDIENGANG, Bewerbungsfrist</a:t>
            </a:r>
          </a:p>
          <a:p>
            <a:pPr lvl="1">
              <a:buFont typeface="Wingdings" panose="05000000000000000000" pitchFamily="2" charset="2"/>
              <a:buChar char="§"/>
            </a:pPr>
            <a:r>
              <a:rPr lang="de-DE" cap="none" dirty="0">
                <a:solidFill>
                  <a:schemeClr val="bg2"/>
                </a:solidFill>
              </a:rPr>
              <a:t> Wintersemester 01. Mai – 15. Juli</a:t>
            </a:r>
          </a:p>
          <a:p>
            <a:pPr lvl="1">
              <a:buFont typeface="Wingdings" panose="05000000000000000000" pitchFamily="2" charset="2"/>
              <a:buChar char="§"/>
            </a:pPr>
            <a:r>
              <a:rPr lang="de-DE" b="0" i="0" cap="none" dirty="0">
                <a:solidFill>
                  <a:schemeClr val="bg2"/>
                </a:solidFill>
                <a:effectLst/>
                <a:latin typeface="Helvetico"/>
              </a:rPr>
              <a:t> </a:t>
            </a:r>
            <a:r>
              <a:rPr lang="de-DE" b="0" i="0" cap="none" dirty="0" err="1">
                <a:solidFill>
                  <a:schemeClr val="bg2"/>
                </a:solidFill>
                <a:effectLst/>
                <a:latin typeface="Helvetico"/>
              </a:rPr>
              <a:t>Studienbewerber:innen</a:t>
            </a:r>
            <a:r>
              <a:rPr lang="de-DE" b="0" i="0" cap="none" dirty="0">
                <a:solidFill>
                  <a:schemeClr val="bg2"/>
                </a:solidFill>
                <a:effectLst/>
                <a:latin typeface="Helvetico"/>
              </a:rPr>
              <a:t>, die ihre </a:t>
            </a:r>
            <a:r>
              <a:rPr lang="de-DE" cap="none" dirty="0">
                <a:solidFill>
                  <a:schemeClr val="bg2"/>
                </a:solidFill>
                <a:latin typeface="Helvetico"/>
              </a:rPr>
              <a:t>H</a:t>
            </a:r>
            <a:r>
              <a:rPr lang="de-DE" b="0" i="0" cap="none" dirty="0">
                <a:solidFill>
                  <a:schemeClr val="bg2"/>
                </a:solidFill>
                <a:effectLst/>
                <a:latin typeface="Helvetico"/>
              </a:rPr>
              <a:t>ochschulzugangsberechtigung in einem Nicht-EU-Land erworben haben vom 01. Mai bis 15. Juni</a:t>
            </a:r>
          </a:p>
          <a:p>
            <a:pPr lvl="1">
              <a:buFont typeface="Wingdings" panose="05000000000000000000" pitchFamily="2" charset="2"/>
              <a:buChar char="§"/>
            </a:pPr>
            <a:endParaRPr lang="de-DE" cap="none" dirty="0">
              <a:solidFill>
                <a:schemeClr val="bg2"/>
              </a:solidFill>
            </a:endParaRPr>
          </a:p>
        </p:txBody>
      </p:sp>
      <p:sp>
        <p:nvSpPr>
          <p:cNvPr id="5" name="Titel 4"/>
          <p:cNvSpPr>
            <a:spLocks noGrp="1"/>
          </p:cNvSpPr>
          <p:nvPr>
            <p:ph type="title"/>
          </p:nvPr>
        </p:nvSpPr>
        <p:spPr/>
        <p:txBody>
          <a:bodyPr/>
          <a:lstStyle/>
          <a:p>
            <a:r>
              <a:rPr lang="de-DE" b="1" dirty="0"/>
              <a:t> BEWERBUNG UND ZULASSUNG I </a:t>
            </a:r>
            <a:r>
              <a:rPr lang="de-DE" dirty="0">
                <a:solidFill>
                  <a:srgbClr val="07A1E2"/>
                </a:solidFill>
              </a:rPr>
              <a:t>FRISTEN</a:t>
            </a:r>
            <a:br>
              <a:rPr lang="de-DE" b="1" dirty="0">
                <a:solidFill>
                  <a:srgbClr val="07A1E2"/>
                </a:solidFill>
              </a:rPr>
            </a:br>
            <a:r>
              <a:rPr lang="de-DE" b="1" dirty="0"/>
              <a:t> </a:t>
            </a:r>
          </a:p>
        </p:txBody>
      </p:sp>
      <p:sp>
        <p:nvSpPr>
          <p:cNvPr id="8" name="Inhaltsplatzhalter 12"/>
          <p:cNvSpPr txBox="1">
            <a:spLocks/>
          </p:cNvSpPr>
          <p:nvPr/>
        </p:nvSpPr>
        <p:spPr>
          <a:xfrm>
            <a:off x="3131245" y="3654000"/>
            <a:ext cx="5761235" cy="2880345"/>
          </a:xfrm>
          <a:prstGeom prst="rect">
            <a:avLst/>
          </a:prstGeom>
          <a:solidFill>
            <a:srgbClr val="B9DFFF"/>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marR="0" lvl="1" indent="0" algn="l" defTabSz="914400" rtl="0" eaLnBrk="1" fontAlgn="auto" latinLnBrk="0" hangingPunct="1">
              <a:lnSpc>
                <a:spcPct val="100000"/>
              </a:lnSpc>
              <a:spcBef>
                <a:spcPct val="20000"/>
              </a:spcBef>
              <a:spcAft>
                <a:spcPts val="0"/>
              </a:spcAft>
              <a:buClrTx/>
              <a:buSzTx/>
              <a:buFontTx/>
              <a:buNone/>
              <a:tabLst/>
              <a:defRPr/>
            </a:pPr>
            <a:endParaRPr kumimoji="0" lang="de-DE" sz="1600" b="0" i="0" u="none" strike="noStrike" kern="1200" cap="all" spc="0" normalizeH="0" baseline="0" noProof="0" dirty="0">
              <a:ln>
                <a:noFill/>
              </a:ln>
              <a:solidFill>
                <a:schemeClr val="accent6">
                  <a:lumMod val="50000"/>
                </a:schemeClr>
              </a:solidFill>
              <a:effectLst/>
              <a:uLnTx/>
              <a:uFillTx/>
              <a:latin typeface="Arial" panose="020B0604020202020204" pitchFamily="34" charset="0"/>
              <a:ea typeface="+mn-ea"/>
              <a:cs typeface="Arial" panose="020B0604020202020204" pitchFamily="34" charset="0"/>
            </a:endParaRPr>
          </a:p>
          <a:p>
            <a:pPr marL="457200" marR="0" lvl="1" indent="0" algn="l" defTabSz="914400" rtl="0" eaLnBrk="1" fontAlgn="auto" latinLnBrk="0" hangingPunct="1">
              <a:lnSpc>
                <a:spcPct val="100000"/>
              </a:lnSpc>
              <a:spcBef>
                <a:spcPct val="20000"/>
              </a:spcBef>
              <a:spcAft>
                <a:spcPts val="0"/>
              </a:spcAft>
              <a:buClrTx/>
              <a:buSzTx/>
              <a:buFontTx/>
              <a:buNone/>
              <a:tabLst/>
              <a:defRPr/>
            </a:pPr>
            <a:endParaRPr lang="de-DE" sz="1600" cap="all" dirty="0">
              <a:solidFill>
                <a:schemeClr val="accent6">
                  <a:lumMod val="50000"/>
                </a:schemeClr>
              </a:solidFill>
              <a:latin typeface="Arial" panose="020B0604020202020204" pitchFamily="34" charset="0"/>
              <a:cs typeface="Arial" panose="020B0604020202020204" pitchFamily="34" charset="0"/>
            </a:endParaRPr>
          </a:p>
          <a:p>
            <a:pPr marL="457200" marR="0" lvl="1" indent="0" algn="l" defTabSz="914400" rtl="0" eaLnBrk="1" fontAlgn="auto" latinLnBrk="0" hangingPunct="1">
              <a:lnSpc>
                <a:spcPct val="100000"/>
              </a:lnSpc>
              <a:spcBef>
                <a:spcPct val="20000"/>
              </a:spcBef>
              <a:spcAft>
                <a:spcPts val="0"/>
              </a:spcAft>
              <a:buClrTx/>
              <a:buSzTx/>
              <a:buFontTx/>
              <a:buNone/>
              <a:tabLst/>
              <a:defRPr/>
            </a:pPr>
            <a:r>
              <a:rPr kumimoji="0" lang="de-DE" sz="1600" b="0" i="0" u="none" strike="noStrike" kern="1200" cap="all" spc="0" normalizeH="0" baseline="0" noProof="0" dirty="0">
                <a:ln>
                  <a:noFill/>
                </a:ln>
                <a:solidFill>
                  <a:schemeClr val="accent6">
                    <a:lumMod val="50000"/>
                  </a:schemeClr>
                </a:solidFill>
                <a:effectLst/>
                <a:uLnTx/>
                <a:uFillTx/>
                <a:latin typeface="Arial" panose="020B0604020202020204" pitchFamily="34" charset="0"/>
                <a:ea typeface="+mn-ea"/>
                <a:cs typeface="Arial" panose="020B0604020202020204" pitchFamily="34" charset="0"/>
              </a:rPr>
              <a:t>ZUSAGE/ABSAGE DER BEWERBUNG PER E-MAIL</a:t>
            </a:r>
          </a:p>
          <a:p>
            <a:pPr marL="432000" marR="0" lvl="1" indent="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de-DE" sz="1600" b="0" i="0" u="none" strike="noStrike" kern="1200" cap="none" spc="0" normalizeH="0" baseline="0" noProof="0" dirty="0">
                <a:ln>
                  <a:noFill/>
                </a:ln>
                <a:solidFill>
                  <a:schemeClr val="accent6">
                    <a:lumMod val="50000"/>
                  </a:schemeClr>
                </a:solidFill>
                <a:effectLst/>
                <a:uLnTx/>
                <a:uFillTx/>
                <a:latin typeface="Arial" panose="020B0604020202020204" pitchFamily="34" charset="0"/>
                <a:ea typeface="+mn-ea"/>
                <a:cs typeface="+mn-cs"/>
              </a:rPr>
              <a:t>  Zulassungsbeschränkt ca. </a:t>
            </a:r>
            <a:r>
              <a:rPr lang="de-DE" sz="1600" dirty="0">
                <a:solidFill>
                  <a:schemeClr val="accent6">
                    <a:lumMod val="50000"/>
                  </a:schemeClr>
                </a:solidFill>
                <a:latin typeface="Arial" panose="020B0604020202020204" pitchFamily="34" charset="0"/>
              </a:rPr>
              <a:t>3 - 6</a:t>
            </a:r>
            <a:r>
              <a:rPr kumimoji="0" lang="de-DE" sz="1600" b="0" i="0" u="none" strike="noStrike" kern="1200" cap="none" spc="0" normalizeH="0" baseline="0" noProof="0" dirty="0">
                <a:ln>
                  <a:noFill/>
                </a:ln>
                <a:solidFill>
                  <a:schemeClr val="accent6">
                    <a:lumMod val="50000"/>
                  </a:schemeClr>
                </a:solidFill>
                <a:effectLst/>
                <a:uLnTx/>
                <a:uFillTx/>
                <a:latin typeface="Arial" panose="020B0604020202020204" pitchFamily="34" charset="0"/>
                <a:ea typeface="+mn-ea"/>
                <a:cs typeface="+mn-cs"/>
              </a:rPr>
              <a:t> Wochen nach Bewerbungsfristende</a:t>
            </a:r>
          </a:p>
          <a:p>
            <a:pPr marL="432000" marR="0" lvl="1" indent="0" algn="l" defTabSz="914400" rtl="0" eaLnBrk="1" fontAlgn="auto" latinLnBrk="0" hangingPunct="1">
              <a:lnSpc>
                <a:spcPct val="100000"/>
              </a:lnSpc>
              <a:spcBef>
                <a:spcPct val="20000"/>
              </a:spcBef>
              <a:spcAft>
                <a:spcPts val="0"/>
              </a:spcAft>
              <a:buClrTx/>
              <a:buSzTx/>
              <a:buNone/>
              <a:tabLst/>
              <a:defRPr/>
            </a:pPr>
            <a:endParaRPr kumimoji="0" lang="de-DE" sz="1600" b="0" i="0" u="none" strike="noStrike" kern="1200" cap="none" spc="0" normalizeH="0" baseline="0" noProof="0" dirty="0">
              <a:ln>
                <a:noFill/>
              </a:ln>
              <a:solidFill>
                <a:schemeClr val="accent6">
                  <a:lumMod val="50000"/>
                </a:schemeClr>
              </a:solidFill>
              <a:effectLst/>
              <a:uLnTx/>
              <a:uFillTx/>
              <a:latin typeface="Arial" panose="020B0604020202020204" pitchFamily="34" charset="0"/>
              <a:ea typeface="+mn-ea"/>
              <a:cs typeface="+mn-cs"/>
            </a:endParaRPr>
          </a:p>
          <a:p>
            <a:pPr marL="457200" lvl="1" indent="0">
              <a:buNone/>
            </a:pPr>
            <a:r>
              <a:rPr lang="de-DE" sz="1600" dirty="0">
                <a:solidFill>
                  <a:srgbClr val="185191"/>
                </a:solidFill>
                <a:latin typeface="Arial" panose="020B0604020202020204" pitchFamily="34" charset="0"/>
                <a:cs typeface="Arial" panose="020B0604020202020204" pitchFamily="34" charset="0"/>
              </a:rPr>
              <a:t>VORLESUNGSBEGINN </a:t>
            </a:r>
          </a:p>
          <a:p>
            <a:pPr lvl="1">
              <a:buFont typeface="Wingdings" panose="05000000000000000000" pitchFamily="2" charset="2"/>
              <a:buChar char="§"/>
            </a:pPr>
            <a:r>
              <a:rPr lang="de-DE" sz="1600" dirty="0">
                <a:solidFill>
                  <a:srgbClr val="185191"/>
                </a:solidFill>
              </a:rPr>
              <a:t>Sommersemester – Ende März</a:t>
            </a:r>
          </a:p>
          <a:p>
            <a:pPr lvl="1">
              <a:buFont typeface="Wingdings" panose="05000000000000000000" pitchFamily="2" charset="2"/>
              <a:buChar char="§"/>
            </a:pPr>
            <a:r>
              <a:rPr lang="de-DE" sz="1600" dirty="0">
                <a:solidFill>
                  <a:srgbClr val="185191"/>
                </a:solidFill>
              </a:rPr>
              <a:t>Wintersemester – Ende September</a:t>
            </a:r>
          </a:p>
          <a:p>
            <a:pPr marL="457200" lvl="1" indent="0">
              <a:buNone/>
            </a:pPr>
            <a:endParaRPr lang="de-DE" sz="700" dirty="0">
              <a:solidFill>
                <a:srgbClr val="185191"/>
              </a:solidFill>
            </a:endParaRPr>
          </a:p>
          <a:p>
            <a:pPr marL="432000" marR="0" lvl="1" indent="0" algn="l" defTabSz="914400" rtl="0" eaLnBrk="1" fontAlgn="auto" latinLnBrk="0" hangingPunct="1">
              <a:lnSpc>
                <a:spcPct val="100000"/>
              </a:lnSpc>
              <a:spcBef>
                <a:spcPct val="20000"/>
              </a:spcBef>
              <a:spcAft>
                <a:spcPts val="0"/>
              </a:spcAft>
              <a:buClrTx/>
              <a:buSzTx/>
              <a:buNone/>
              <a:tabLst/>
              <a:defRPr/>
            </a:pPr>
            <a:endParaRPr kumimoji="0" lang="de-DE" sz="1600" b="0" i="0" u="none" strike="noStrike" kern="1200" cap="none" spc="0" normalizeH="0" baseline="0" noProof="0" dirty="0">
              <a:ln>
                <a:noFill/>
              </a:ln>
              <a:solidFill>
                <a:schemeClr val="accent6">
                  <a:lumMod val="50000"/>
                </a:schemeClr>
              </a:solidFill>
              <a:effectLst/>
              <a:uLnTx/>
              <a:uFillTx/>
              <a:latin typeface="Arial" panose="020B0604020202020204" pitchFamily="34" charset="0"/>
              <a:ea typeface="+mn-ea"/>
              <a:cs typeface="+mn-cs"/>
            </a:endParaRPr>
          </a:p>
          <a:p>
            <a:pPr marL="432000" marR="0" lvl="1" indent="0" algn="l" defTabSz="914400" rtl="0" eaLnBrk="1" fontAlgn="auto" latinLnBrk="0" hangingPunct="1">
              <a:lnSpc>
                <a:spcPct val="100000"/>
              </a:lnSpc>
              <a:spcBef>
                <a:spcPct val="20000"/>
              </a:spcBef>
              <a:spcAft>
                <a:spcPts val="0"/>
              </a:spcAft>
              <a:buClrTx/>
              <a:buSzTx/>
              <a:buFontTx/>
              <a:buNone/>
              <a:tabLst/>
              <a:defRPr/>
            </a:pPr>
            <a:r>
              <a:rPr kumimoji="0" lang="de-DE" sz="1600" b="0" i="0" u="none" strike="noStrike" kern="1200" cap="all" spc="0" normalizeH="0" baseline="0" noProof="0" dirty="0">
                <a:ln>
                  <a:noFill/>
                </a:ln>
                <a:solidFill>
                  <a:srgbClr val="F8F8F8"/>
                </a:solidFill>
                <a:effectLst/>
                <a:uLnTx/>
                <a:uFillTx/>
                <a:latin typeface="Arial" panose="020B0604020202020204" pitchFamily="34" charset="0"/>
                <a:ea typeface="+mn-ea"/>
                <a:cs typeface="+mn-cs"/>
              </a:rPr>
              <a:t> </a:t>
            </a:r>
          </a:p>
        </p:txBody>
      </p:sp>
      <p:pic>
        <p:nvPicPr>
          <p:cNvPr id="2" name="Grafik 1"/>
          <p:cNvPicPr>
            <a:picLocks noChangeAspect="1"/>
          </p:cNvPicPr>
          <p:nvPr/>
        </p:nvPicPr>
        <p:blipFill rotWithShape="1">
          <a:blip r:embed="rId4" cstate="screen">
            <a:extLst>
              <a:ext uri="{28A0092B-C50C-407E-A947-70E740481C1C}">
                <a14:useLocalDpi xmlns:a14="http://schemas.microsoft.com/office/drawing/2010/main"/>
              </a:ext>
            </a:extLst>
          </a:blip>
          <a:srcRect b="-229"/>
          <a:stretch/>
        </p:blipFill>
        <p:spPr>
          <a:xfrm>
            <a:off x="6012159" y="771278"/>
            <a:ext cx="2880321" cy="2882722"/>
          </a:xfrm>
          <a:prstGeom prst="rect">
            <a:avLst/>
          </a:prstGeom>
        </p:spPr>
      </p:pic>
      <p:pic>
        <p:nvPicPr>
          <p:cNvPr id="4" name="Grafik 3"/>
          <p:cNvPicPr>
            <a:picLocks noChangeAspect="1"/>
          </p:cNvPicPr>
          <p:nvPr/>
        </p:nvPicPr>
        <p:blipFill rotWithShape="1">
          <a:blip r:embed="rId5" cstate="screen">
            <a:extLst>
              <a:ext uri="{28A0092B-C50C-407E-A947-70E740481C1C}">
                <a14:useLocalDpi xmlns:a14="http://schemas.microsoft.com/office/drawing/2010/main"/>
              </a:ext>
            </a:extLst>
          </a:blip>
          <a:srcRect b="-313"/>
          <a:stretch/>
        </p:blipFill>
        <p:spPr>
          <a:xfrm>
            <a:off x="252000" y="3654000"/>
            <a:ext cx="2890623" cy="2880345"/>
          </a:xfrm>
          <a:prstGeom prst="rect">
            <a:avLst/>
          </a:prstGeom>
        </p:spPr>
      </p:pic>
    </p:spTree>
    <p:extLst>
      <p:ext uri="{BB962C8B-B14F-4D97-AF65-F5344CB8AC3E}">
        <p14:creationId xmlns:p14="http://schemas.microsoft.com/office/powerpoint/2010/main" val="1321349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4"/>
          </p:nvPr>
        </p:nvSpPr>
        <p:spPr/>
        <p:txBody>
          <a:bodyPr/>
          <a:lstStyle/>
          <a:p>
            <a:fld id="{00AE86EE-D51B-4BED-B5CD-B52B8BABC030}" type="slidenum">
              <a:rPr lang="de-DE" smtClean="0"/>
              <a:pPr/>
              <a:t>12</a:t>
            </a:fld>
            <a:endParaRPr lang="de-DE" dirty="0"/>
          </a:p>
        </p:txBody>
      </p:sp>
      <p:sp>
        <p:nvSpPr>
          <p:cNvPr id="6" name="Inhaltsplatzhalter 5"/>
          <p:cNvSpPr>
            <a:spLocks noGrp="1"/>
          </p:cNvSpPr>
          <p:nvPr>
            <p:ph idx="18"/>
          </p:nvPr>
        </p:nvSpPr>
        <p:spPr>
          <a:xfrm>
            <a:off x="6012160" y="3654025"/>
            <a:ext cx="2880320" cy="2880320"/>
          </a:xfrm>
        </p:spPr>
        <p:txBody>
          <a:bodyPr/>
          <a:lstStyle/>
          <a:p>
            <a:pPr marL="0" lvl="0">
              <a:spcBef>
                <a:spcPts val="0"/>
              </a:spcBef>
            </a:pPr>
            <a:r>
              <a:rPr lang="de-DE" sz="3200" b="0" i="0" dirty="0">
                <a:solidFill>
                  <a:srgbClr val="0073D1"/>
                </a:solidFill>
                <a:latin typeface="Arial"/>
                <a:cs typeface="+mn-cs"/>
              </a:rPr>
              <a:t> </a:t>
            </a:r>
          </a:p>
        </p:txBody>
      </p:sp>
      <p:pic>
        <p:nvPicPr>
          <p:cNvPr id="10" name="Inhaltsplatzhalter 9"/>
          <p:cNvPicPr>
            <a:picLocks noGrp="1" noChangeAspect="1"/>
          </p:cNvPicPr>
          <p:nvPr>
            <p:ph idx="20"/>
          </p:nvPr>
        </p:nvPicPr>
        <p:blipFill rotWithShape="1">
          <a:blip r:embed="rId3" cstate="screen">
            <a:extLst>
              <a:ext uri="{28A0092B-C50C-407E-A947-70E740481C1C}">
                <a14:useLocalDpi xmlns:a14="http://schemas.microsoft.com/office/drawing/2010/main"/>
              </a:ext>
            </a:extLst>
          </a:blip>
          <a:srcRect b="-1"/>
          <a:stretch/>
        </p:blipFill>
        <p:spPr>
          <a:xfrm>
            <a:off x="6012320" y="771278"/>
            <a:ext cx="2880160" cy="2882722"/>
          </a:xfrm>
        </p:spPr>
      </p:pic>
      <p:sp>
        <p:nvSpPr>
          <p:cNvPr id="9" name="Inhaltsplatzhalter 8"/>
          <p:cNvSpPr>
            <a:spLocks noGrp="1"/>
          </p:cNvSpPr>
          <p:nvPr>
            <p:ph idx="24"/>
          </p:nvPr>
        </p:nvSpPr>
        <p:spPr>
          <a:xfrm>
            <a:off x="252000" y="774000"/>
            <a:ext cx="5760320" cy="2880320"/>
          </a:xfrm>
        </p:spPr>
        <p:txBody>
          <a:bodyPr anchor="ctr" anchorCtr="0"/>
          <a:lstStyle/>
          <a:p>
            <a:pPr lvl="1"/>
            <a:r>
              <a:rPr lang="de-DE" sz="1200" cap="none" dirty="0">
                <a:ea typeface="Calibri" panose="020F0502020204030204" pitchFamily="34" charset="0"/>
                <a:cs typeface="Arial" panose="020B0604020202020204" pitchFamily="34" charset="0"/>
              </a:rPr>
              <a:t>W</a:t>
            </a:r>
            <a:r>
              <a:rPr lang="de-DE" sz="1200" cap="none" dirty="0">
                <a:effectLst/>
                <a:ea typeface="Calibri" panose="020F0502020204030204" pitchFamily="34" charset="0"/>
                <a:cs typeface="Arial" panose="020B0604020202020204" pitchFamily="34" charset="0"/>
              </a:rPr>
              <a:t>er einen </a:t>
            </a:r>
            <a:r>
              <a:rPr lang="de-DE" sz="1200" cap="none" dirty="0">
                <a:ea typeface="Calibri" panose="020F0502020204030204" pitchFamily="34" charset="0"/>
                <a:cs typeface="Arial" panose="020B0604020202020204" pitchFamily="34" charset="0"/>
              </a:rPr>
              <a:t>S</a:t>
            </a:r>
            <a:r>
              <a:rPr lang="de-DE" sz="1200" cap="none" dirty="0">
                <a:effectLst/>
                <a:ea typeface="Calibri" panose="020F0502020204030204" pitchFamily="34" charset="0"/>
                <a:cs typeface="Arial" panose="020B0604020202020204" pitchFamily="34" charset="0"/>
              </a:rPr>
              <a:t>tudienplatz im Auswahlverfahren erhält, </a:t>
            </a:r>
            <a:r>
              <a:rPr lang="de-DE" sz="1200" cap="none" dirty="0">
                <a:solidFill>
                  <a:schemeClr val="bg2"/>
                </a:solidFill>
                <a:effectLst/>
                <a:ea typeface="Calibri" panose="020F0502020204030204" pitchFamily="34" charset="0"/>
                <a:cs typeface="Arial" panose="020B0604020202020204" pitchFamily="34" charset="0"/>
              </a:rPr>
              <a:t>muss sich bis zu der im Zulassungsbescheid genannten </a:t>
            </a:r>
            <a:r>
              <a:rPr lang="de-DE" sz="1200" cap="none" dirty="0">
                <a:solidFill>
                  <a:schemeClr val="bg2"/>
                </a:solidFill>
                <a:ea typeface="Calibri" panose="020F0502020204030204" pitchFamily="34" charset="0"/>
                <a:cs typeface="Arial" panose="020B0604020202020204" pitchFamily="34" charset="0"/>
              </a:rPr>
              <a:t>F</a:t>
            </a:r>
            <a:r>
              <a:rPr lang="de-DE" sz="1200" cap="none" dirty="0">
                <a:solidFill>
                  <a:schemeClr val="bg2"/>
                </a:solidFill>
                <a:effectLst/>
                <a:ea typeface="Calibri" panose="020F0502020204030204" pitchFamily="34" charset="0"/>
                <a:cs typeface="Arial" panose="020B0604020202020204" pitchFamily="34" charset="0"/>
              </a:rPr>
              <a:t>rist einschreiben.</a:t>
            </a:r>
            <a:br>
              <a:rPr lang="de-DE" sz="12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br>
            <a:r>
              <a:rPr lang="de-DE" sz="1200" cap="none" dirty="0">
                <a:solidFill>
                  <a:schemeClr val="bg2"/>
                </a:solidFill>
                <a:effectLst/>
                <a:ea typeface="Calibri" panose="020F0502020204030204" pitchFamily="34" charset="0"/>
                <a:cs typeface="Arial" panose="020B0604020202020204" pitchFamily="34" charset="0"/>
              </a:rPr>
              <a:t>Der erforderliche Studienabschluss </a:t>
            </a:r>
            <a:r>
              <a:rPr lang="de-DE" sz="1200" cap="none" dirty="0">
                <a:solidFill>
                  <a:schemeClr val="bg2"/>
                </a:solidFill>
                <a:ea typeface="Calibri" panose="020F0502020204030204" pitchFamily="34" charset="0"/>
                <a:cs typeface="Arial" panose="020B0604020202020204" pitchFamily="34" charset="0"/>
              </a:rPr>
              <a:t>k</a:t>
            </a:r>
            <a:r>
              <a:rPr lang="de-DE" sz="1200" cap="none" dirty="0">
                <a:solidFill>
                  <a:schemeClr val="bg2"/>
                </a:solidFill>
                <a:effectLst/>
                <a:ea typeface="Calibri" panose="020F0502020204030204" pitchFamily="34" charset="0"/>
                <a:cs typeface="Arial" panose="020B0604020202020204" pitchFamily="34" charset="0"/>
              </a:rPr>
              <a:t>ann </a:t>
            </a:r>
            <a:r>
              <a:rPr lang="de-DE" sz="1200" cap="none" dirty="0">
                <a:solidFill>
                  <a:schemeClr val="bg2"/>
                </a:solidFill>
                <a:ea typeface="Calibri" panose="020F0502020204030204" pitchFamily="34" charset="0"/>
                <a:cs typeface="Arial" panose="020B0604020202020204" pitchFamily="34" charset="0"/>
              </a:rPr>
              <a:t>b</a:t>
            </a:r>
            <a:r>
              <a:rPr lang="de-DE" sz="1200" cap="none" dirty="0">
                <a:solidFill>
                  <a:schemeClr val="bg2"/>
                </a:solidFill>
                <a:effectLst/>
                <a:ea typeface="Calibri" panose="020F0502020204030204" pitchFamily="34" charset="0"/>
                <a:cs typeface="Arial" panose="020B0604020202020204" pitchFamily="34" charset="0"/>
              </a:rPr>
              <a:t>is </a:t>
            </a:r>
            <a:r>
              <a:rPr lang="de-DE" sz="1200" cap="none" dirty="0">
                <a:solidFill>
                  <a:schemeClr val="bg2"/>
                </a:solidFill>
                <a:ea typeface="Calibri" panose="020F0502020204030204" pitchFamily="34" charset="0"/>
                <a:cs typeface="Arial" panose="020B0604020202020204" pitchFamily="34" charset="0"/>
              </a:rPr>
              <a:t>z</a:t>
            </a:r>
            <a:r>
              <a:rPr lang="de-DE" sz="1200" cap="none" dirty="0">
                <a:solidFill>
                  <a:schemeClr val="bg2"/>
                </a:solidFill>
                <a:effectLst/>
                <a:ea typeface="Calibri" panose="020F0502020204030204" pitchFamily="34" charset="0"/>
                <a:cs typeface="Arial" panose="020B0604020202020204" pitchFamily="34" charset="0"/>
              </a:rPr>
              <a:t>um 30.09. nachgewiesen </a:t>
            </a:r>
            <a:r>
              <a:rPr lang="de-DE" sz="1200" cap="none" dirty="0">
                <a:solidFill>
                  <a:schemeClr val="bg2"/>
                </a:solidFill>
                <a:ea typeface="Calibri" panose="020F0502020204030204" pitchFamily="34" charset="0"/>
                <a:cs typeface="Arial" panose="020B0604020202020204" pitchFamily="34" charset="0"/>
              </a:rPr>
              <a:t>w</a:t>
            </a:r>
            <a:r>
              <a:rPr lang="de-DE" sz="1200" cap="none" dirty="0">
                <a:solidFill>
                  <a:schemeClr val="bg2"/>
                </a:solidFill>
                <a:effectLst/>
                <a:ea typeface="Calibri" panose="020F0502020204030204" pitchFamily="34" charset="0"/>
                <a:cs typeface="Arial" panose="020B0604020202020204" pitchFamily="34" charset="0"/>
              </a:rPr>
              <a:t>erden.</a:t>
            </a:r>
            <a:br>
              <a:rPr lang="de-DE" sz="1200" cap="none" dirty="0">
                <a:solidFill>
                  <a:schemeClr val="bg2"/>
                </a:solidFill>
                <a:effectLst/>
                <a:ea typeface="Calibri" panose="020F0502020204030204" pitchFamily="34" charset="0"/>
                <a:cs typeface="Arial" panose="020B0604020202020204" pitchFamily="34" charset="0"/>
              </a:rPr>
            </a:br>
            <a:r>
              <a:rPr lang="de-DE" sz="1200" cap="none" dirty="0">
                <a:solidFill>
                  <a:schemeClr val="bg2"/>
                </a:solidFill>
                <a:effectLst/>
                <a:ea typeface="Calibri" panose="020F0502020204030204" pitchFamily="34" charset="0"/>
                <a:cs typeface="Arial" panose="020B0604020202020204" pitchFamily="34" charset="0"/>
              </a:rPr>
              <a:t>Sind die Voraussetzungen für die Einschreibung nicht erfüllt, verfällt </a:t>
            </a:r>
            <a:r>
              <a:rPr lang="de-DE" sz="1200" cap="none" dirty="0">
                <a:solidFill>
                  <a:schemeClr val="bg2"/>
                </a:solidFill>
                <a:ea typeface="Calibri" panose="020F0502020204030204" pitchFamily="34" charset="0"/>
                <a:cs typeface="Arial" panose="020B0604020202020204" pitchFamily="34" charset="0"/>
              </a:rPr>
              <a:t>d</a:t>
            </a:r>
            <a:r>
              <a:rPr lang="de-DE" sz="1200" cap="none" dirty="0">
                <a:solidFill>
                  <a:schemeClr val="bg2"/>
                </a:solidFill>
                <a:effectLst/>
                <a:ea typeface="Calibri" panose="020F0502020204030204" pitchFamily="34" charset="0"/>
                <a:cs typeface="Arial" panose="020B0604020202020204" pitchFamily="34" charset="0"/>
              </a:rPr>
              <a:t>er Anspruch auf den Studienplatz.</a:t>
            </a:r>
            <a:br>
              <a:rPr lang="de-DE" sz="1200" cap="none" dirty="0">
                <a:solidFill>
                  <a:schemeClr val="bg2"/>
                </a:solidFill>
                <a:effectLst/>
                <a:ea typeface="Calibri" panose="020F0502020204030204" pitchFamily="34" charset="0"/>
                <a:cs typeface="Arial" panose="020B0604020202020204" pitchFamily="34" charset="0"/>
              </a:rPr>
            </a:br>
            <a:br>
              <a:rPr lang="de-DE" sz="1200" cap="none" dirty="0">
                <a:solidFill>
                  <a:schemeClr val="bg2"/>
                </a:solidFill>
                <a:effectLst/>
                <a:ea typeface="Calibri" panose="020F0502020204030204" pitchFamily="34" charset="0"/>
                <a:cs typeface="Arial" panose="020B0604020202020204" pitchFamily="34" charset="0"/>
              </a:rPr>
            </a:br>
            <a:r>
              <a:rPr lang="de-DE" sz="1200" cap="none" dirty="0">
                <a:solidFill>
                  <a:schemeClr val="bg2"/>
                </a:solidFill>
                <a:effectLst/>
                <a:ea typeface="Calibri" panose="020F0502020204030204" pitchFamily="34" charset="0"/>
                <a:cs typeface="Arial" panose="020B0604020202020204" pitchFamily="34" charset="0"/>
              </a:rPr>
              <a:t>Unterlagen Im Bewerberportal Hochladen:</a:t>
            </a:r>
            <a:br>
              <a:rPr lang="de-DE" sz="1200" cap="none" dirty="0">
                <a:solidFill>
                  <a:schemeClr val="bg2"/>
                </a:solidFill>
                <a:effectLst/>
                <a:ea typeface="Calibri" panose="020F0502020204030204" pitchFamily="34" charset="0"/>
                <a:cs typeface="Arial" panose="020B0604020202020204" pitchFamily="34" charset="0"/>
              </a:rPr>
            </a:br>
            <a:r>
              <a:rPr lang="de-DE" sz="1200" cap="none" dirty="0">
                <a:solidFill>
                  <a:schemeClr val="bg2"/>
                </a:solidFill>
                <a:effectLst/>
                <a:ea typeface="Calibri" panose="020F0502020204030204" pitchFamily="34" charset="0"/>
                <a:cs typeface="Arial" panose="020B0604020202020204" pitchFamily="34" charset="0"/>
              </a:rPr>
              <a:t>- Abschlusszeugnis</a:t>
            </a:r>
            <a:br>
              <a:rPr lang="de-DE" sz="1200" cap="none" dirty="0">
                <a:solidFill>
                  <a:schemeClr val="bg2"/>
                </a:solidFill>
                <a:effectLst/>
                <a:ea typeface="Calibri" panose="020F0502020204030204" pitchFamily="34" charset="0"/>
                <a:cs typeface="Arial" panose="020B0604020202020204" pitchFamily="34" charset="0"/>
              </a:rPr>
            </a:br>
            <a:r>
              <a:rPr lang="de-DE" sz="1200" cap="none" dirty="0">
                <a:solidFill>
                  <a:schemeClr val="bg2"/>
                </a:solidFill>
                <a:effectLst/>
                <a:ea typeface="Calibri" panose="020F0502020204030204" pitchFamily="34" charset="0"/>
                <a:cs typeface="Arial" panose="020B0604020202020204" pitchFamily="34" charset="0"/>
              </a:rPr>
              <a:t>- Aktueller Notenspiegel</a:t>
            </a:r>
            <a:br>
              <a:rPr lang="de-DE" sz="1200" cap="none" dirty="0">
                <a:solidFill>
                  <a:schemeClr val="bg2"/>
                </a:solidFill>
                <a:effectLst/>
                <a:ea typeface="Calibri" panose="020F0502020204030204" pitchFamily="34" charset="0"/>
                <a:cs typeface="Arial" panose="020B0604020202020204" pitchFamily="34" charset="0"/>
              </a:rPr>
            </a:br>
            <a:r>
              <a:rPr lang="de-DE" sz="1200" cap="none" dirty="0">
                <a:solidFill>
                  <a:schemeClr val="bg2"/>
                </a:solidFill>
                <a:effectLst/>
                <a:ea typeface="Calibri" panose="020F0502020204030204" pitchFamily="34" charset="0"/>
                <a:cs typeface="Arial" panose="020B0604020202020204" pitchFamily="34" charset="0"/>
              </a:rPr>
              <a:t>- Nachweis über die Gesamtkreditpunkte deines Bachelors (Kopie Auszug PO)</a:t>
            </a:r>
            <a:endParaRPr lang="de-DE" dirty="0">
              <a:solidFill>
                <a:schemeClr val="bg2"/>
              </a:solidFill>
            </a:endParaRPr>
          </a:p>
        </p:txBody>
      </p:sp>
      <p:sp>
        <p:nvSpPr>
          <p:cNvPr id="5" name="Titel 4"/>
          <p:cNvSpPr>
            <a:spLocks noGrp="1"/>
          </p:cNvSpPr>
          <p:nvPr>
            <p:ph type="title"/>
          </p:nvPr>
        </p:nvSpPr>
        <p:spPr/>
        <p:txBody>
          <a:bodyPr/>
          <a:lstStyle/>
          <a:p>
            <a:r>
              <a:rPr lang="de-DE" b="1" dirty="0"/>
              <a:t> Studienstart an der HSNR I </a:t>
            </a:r>
            <a:r>
              <a:rPr lang="de-DE" dirty="0">
                <a:solidFill>
                  <a:srgbClr val="07A1E2"/>
                </a:solidFill>
              </a:rPr>
              <a:t>FRISTEN</a:t>
            </a:r>
            <a:br>
              <a:rPr lang="de-DE" b="1" dirty="0">
                <a:solidFill>
                  <a:srgbClr val="07A1E2"/>
                </a:solidFill>
              </a:rPr>
            </a:br>
            <a:r>
              <a:rPr lang="de-DE" b="1" dirty="0"/>
              <a:t> </a:t>
            </a:r>
          </a:p>
        </p:txBody>
      </p:sp>
      <p:sp>
        <p:nvSpPr>
          <p:cNvPr id="8" name="Inhaltsplatzhalter 12"/>
          <p:cNvSpPr txBox="1">
            <a:spLocks/>
          </p:cNvSpPr>
          <p:nvPr/>
        </p:nvSpPr>
        <p:spPr>
          <a:xfrm>
            <a:off x="3131245" y="3654000"/>
            <a:ext cx="5761235" cy="2880345"/>
          </a:xfrm>
          <a:prstGeom prst="rect">
            <a:avLst/>
          </a:prstGeom>
          <a:solidFill>
            <a:srgbClr val="B9DFFF"/>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nSpc>
                <a:spcPct val="150000"/>
              </a:lnSpc>
              <a:buNone/>
            </a:pPr>
            <a:r>
              <a:rPr lang="de-DE" sz="1200" dirty="0">
                <a:solidFill>
                  <a:srgbClr val="185191"/>
                </a:solidFill>
                <a:latin typeface="Arial" panose="020B0604020202020204" pitchFamily="34" charset="0"/>
                <a:cs typeface="Arial" panose="020B0604020202020204" pitchFamily="34" charset="0"/>
              </a:rPr>
              <a:t>Bewerberinnen und Bewerber, die bei Ablauf der Bewerbungsfrist noch nicht über den ersten berufsqualifizierenden Abschluss verfügen, können mit einem vorläufigen Zeugnis (Notenspiegel) anstelle des Abschlusszeugnisses am Auswahlverfahren teilnehmen. Das vorläufige Zeugnis (Notenspiegel) berechtigt zur Teilnahme am Auswahlverfahren, wenn es bescheinigt, dass nicht mehr als 30 ECTS-Punkte zum Studienabschluss fehlen. Die für das Auswahlverfahren maßgebende Durchschnittsnote ist aus den bisher erbrachten Prüfungsleistungen zu ermitteln und in dem vorläufigen Zeugnis (Notenspiegel) anzugeben.</a:t>
            </a:r>
          </a:p>
          <a:p>
            <a:pPr marL="457200" lvl="1" indent="0">
              <a:lnSpc>
                <a:spcPct val="150000"/>
              </a:lnSpc>
              <a:buNone/>
            </a:pPr>
            <a:r>
              <a:rPr lang="de-DE" sz="1200" dirty="0">
                <a:solidFill>
                  <a:srgbClr val="185191"/>
                </a:solidFill>
                <a:latin typeface="Arial" panose="020B0604020202020204" pitchFamily="34" charset="0"/>
                <a:cs typeface="Arial" panose="020B0604020202020204" pitchFamily="34" charset="0"/>
              </a:rPr>
              <a:t>Alle Unterlagen müssen bis zum 15.07. hochgeladen werden.</a:t>
            </a:r>
          </a:p>
        </p:txBody>
      </p:sp>
      <p:pic>
        <p:nvPicPr>
          <p:cNvPr id="2" name="Grafik 1"/>
          <p:cNvPicPr>
            <a:picLocks noChangeAspect="1"/>
          </p:cNvPicPr>
          <p:nvPr/>
        </p:nvPicPr>
        <p:blipFill rotWithShape="1">
          <a:blip r:embed="rId4" cstate="screen">
            <a:extLst>
              <a:ext uri="{28A0092B-C50C-407E-A947-70E740481C1C}">
                <a14:useLocalDpi xmlns:a14="http://schemas.microsoft.com/office/drawing/2010/main"/>
              </a:ext>
            </a:extLst>
          </a:blip>
          <a:srcRect b="-229"/>
          <a:stretch/>
        </p:blipFill>
        <p:spPr>
          <a:xfrm>
            <a:off x="6012159" y="771278"/>
            <a:ext cx="2880321" cy="2882722"/>
          </a:xfrm>
          <a:prstGeom prst="rect">
            <a:avLst/>
          </a:prstGeom>
        </p:spPr>
      </p:pic>
      <p:pic>
        <p:nvPicPr>
          <p:cNvPr id="4" name="Grafik 3"/>
          <p:cNvPicPr>
            <a:picLocks noChangeAspect="1"/>
          </p:cNvPicPr>
          <p:nvPr/>
        </p:nvPicPr>
        <p:blipFill rotWithShape="1">
          <a:blip r:embed="rId5" cstate="screen">
            <a:extLst>
              <a:ext uri="{28A0092B-C50C-407E-A947-70E740481C1C}">
                <a14:useLocalDpi xmlns:a14="http://schemas.microsoft.com/office/drawing/2010/main"/>
              </a:ext>
            </a:extLst>
          </a:blip>
          <a:srcRect b="-313"/>
          <a:stretch/>
        </p:blipFill>
        <p:spPr>
          <a:xfrm>
            <a:off x="252000" y="3654000"/>
            <a:ext cx="2890623" cy="2880345"/>
          </a:xfrm>
          <a:prstGeom prst="rect">
            <a:avLst/>
          </a:prstGeom>
        </p:spPr>
      </p:pic>
    </p:spTree>
    <p:extLst>
      <p:ext uri="{BB962C8B-B14F-4D97-AF65-F5344CB8AC3E}">
        <p14:creationId xmlns:p14="http://schemas.microsoft.com/office/powerpoint/2010/main" val="2591524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p:cNvSpPr>
            <a:spLocks noGrp="1"/>
          </p:cNvSpPr>
          <p:nvPr>
            <p:ph type="body" sz="quarter" idx="19"/>
          </p:nvPr>
        </p:nvSpPr>
        <p:spPr>
          <a:gradFill>
            <a:gsLst>
              <a:gs pos="0">
                <a:srgbClr val="001B32">
                  <a:alpha val="90000"/>
                </a:srgbClr>
              </a:gs>
              <a:gs pos="52000">
                <a:srgbClr val="185191"/>
              </a:gs>
              <a:gs pos="100000">
                <a:srgbClr val="07A1E2"/>
              </a:gs>
            </a:gsLst>
            <a:lin ang="1080000" scaled="0"/>
          </a:gradFill>
        </p:spPr>
        <p:txBody>
          <a:bodyPr rIns="720000"/>
          <a:lstStyle/>
          <a:p>
            <a:pPr marL="457200" lvl="1" indent="0">
              <a:buNone/>
            </a:pPr>
            <a:r>
              <a:rPr lang="de-DE" sz="2400" b="1" dirty="0">
                <a:solidFill>
                  <a:srgbClr val="FFFFFF"/>
                </a:solidFill>
              </a:rPr>
              <a:t>Fragen zur Bewerbung und Einschreibung </a:t>
            </a:r>
          </a:p>
          <a:p>
            <a:pPr marL="457200" lvl="1" indent="0">
              <a:buNone/>
            </a:pPr>
            <a:endParaRPr lang="de-DE" b="1" dirty="0">
              <a:solidFill>
                <a:srgbClr val="FFFFFF"/>
              </a:solidFill>
            </a:endParaRPr>
          </a:p>
          <a:p>
            <a:pPr marL="457200" lvl="1" indent="0">
              <a:buNone/>
            </a:pPr>
            <a:r>
              <a:rPr lang="de-DE" sz="1600" b="1" dirty="0">
                <a:solidFill>
                  <a:srgbClr val="FFFFFF"/>
                </a:solidFill>
              </a:rPr>
              <a:t>Telefon: </a:t>
            </a:r>
          </a:p>
          <a:p>
            <a:pPr marL="457200" lvl="1" indent="0">
              <a:buNone/>
            </a:pPr>
            <a:r>
              <a:rPr lang="de-DE" sz="2000" dirty="0">
                <a:solidFill>
                  <a:srgbClr val="FFFFFF"/>
                </a:solidFill>
              </a:rPr>
              <a:t>02151 822 2288</a:t>
            </a:r>
          </a:p>
          <a:p>
            <a:pPr marL="457200" lvl="1" indent="0">
              <a:buNone/>
            </a:pPr>
            <a:endParaRPr lang="de-DE" sz="1600" cap="all" dirty="0">
              <a:solidFill>
                <a:srgbClr val="FFFFFF"/>
              </a:solidFill>
            </a:endParaRPr>
          </a:p>
          <a:p>
            <a:pPr marL="457200" lvl="1" indent="0">
              <a:buNone/>
            </a:pPr>
            <a:r>
              <a:rPr lang="de-DE" sz="1600" b="1" cap="all" dirty="0">
                <a:solidFill>
                  <a:srgbClr val="FFFFFF"/>
                </a:solidFill>
              </a:rPr>
              <a:t>E-M</a:t>
            </a:r>
            <a:r>
              <a:rPr lang="de-DE" sz="1600" b="1" dirty="0">
                <a:solidFill>
                  <a:srgbClr val="FFFFFF"/>
                </a:solidFill>
              </a:rPr>
              <a:t>ail</a:t>
            </a:r>
            <a:r>
              <a:rPr lang="de-DE" sz="1600" b="1" cap="all" dirty="0">
                <a:solidFill>
                  <a:srgbClr val="FFFFFF"/>
                </a:solidFill>
              </a:rPr>
              <a:t>: </a:t>
            </a:r>
          </a:p>
          <a:p>
            <a:pPr marL="457200" lvl="1" indent="0">
              <a:buNone/>
            </a:pPr>
            <a:r>
              <a:rPr lang="de-DE" sz="2000" dirty="0">
                <a:solidFill>
                  <a:srgbClr val="FFFFFF"/>
                </a:solidFill>
                <a:hlinkClick r:id="rId2"/>
              </a:rPr>
              <a:t>studierendenbuero@hs-niederrhein.de</a:t>
            </a:r>
            <a:endParaRPr lang="de-DE" sz="2000" dirty="0">
              <a:solidFill>
                <a:srgbClr val="FFFFFF"/>
              </a:solidFill>
            </a:endParaRPr>
          </a:p>
          <a:p>
            <a:pPr marL="457200" lvl="1" indent="0">
              <a:buNone/>
            </a:pPr>
            <a:endParaRPr lang="de-DE" sz="2000" b="1" dirty="0">
              <a:solidFill>
                <a:srgbClr val="FFFFFF"/>
              </a:solidFill>
            </a:endParaRPr>
          </a:p>
          <a:p>
            <a:pPr marL="457200" lvl="1" indent="0">
              <a:buNone/>
            </a:pPr>
            <a:r>
              <a:rPr lang="de-DE" sz="1600" b="1" dirty="0">
                <a:solidFill>
                  <a:srgbClr val="FFFFFF"/>
                </a:solidFill>
              </a:rPr>
              <a:t>WEB</a:t>
            </a:r>
          </a:p>
          <a:p>
            <a:pPr marL="457200" lvl="1" indent="0">
              <a:buNone/>
            </a:pPr>
            <a:r>
              <a:rPr lang="de-DE" sz="2000" dirty="0">
                <a:solidFill>
                  <a:srgbClr val="FFFFFF"/>
                </a:solidFill>
              </a:rPr>
              <a:t>www.hs-niederrhein.de/bewerbung-und-einschreibung</a:t>
            </a:r>
          </a:p>
          <a:p>
            <a:pPr marL="457200" lvl="1" indent="0">
              <a:buNone/>
            </a:pPr>
            <a:endParaRPr lang="de-DE" sz="1600" b="1" dirty="0">
              <a:solidFill>
                <a:srgbClr val="07A1E2"/>
              </a:solidFill>
            </a:endParaRPr>
          </a:p>
        </p:txBody>
      </p:sp>
      <p:sp>
        <p:nvSpPr>
          <p:cNvPr id="2" name="Foliennummernplatzhalter 1"/>
          <p:cNvSpPr>
            <a:spLocks noGrp="1"/>
          </p:cNvSpPr>
          <p:nvPr>
            <p:ph type="sldNum" sz="quarter" idx="4"/>
          </p:nvPr>
        </p:nvSpPr>
        <p:spPr/>
        <p:txBody>
          <a:bodyPr/>
          <a:lstStyle/>
          <a:p>
            <a:fld id="{00AE86EE-D51B-4BED-B5CD-B52B8BABC030}" type="slidenum">
              <a:rPr lang="de-DE" smtClean="0"/>
              <a:pPr/>
              <a:t>13</a:t>
            </a:fld>
            <a:endParaRPr lang="de-DE" dirty="0"/>
          </a:p>
        </p:txBody>
      </p:sp>
      <p:sp>
        <p:nvSpPr>
          <p:cNvPr id="4" name="Titel 6"/>
          <p:cNvSpPr txBox="1">
            <a:spLocks/>
          </p:cNvSpPr>
          <p:nvPr/>
        </p:nvSpPr>
        <p:spPr>
          <a:xfrm>
            <a:off x="161510" y="278650"/>
            <a:ext cx="6354706" cy="270030"/>
          </a:xfrm>
          <a:prstGeom prst="rect">
            <a:avLst/>
          </a:prstGeom>
        </p:spPr>
        <p:txBody>
          <a:bodyPr/>
          <a:lstStyle>
            <a:lvl1pPr algn="l" defTabSz="914400" rtl="0" eaLnBrk="1" latinLnBrk="0" hangingPunct="1">
              <a:spcBef>
                <a:spcPct val="0"/>
              </a:spcBef>
              <a:buNone/>
              <a:defRPr lang="de-DE" sz="2000" b="0" i="0" u="none" strike="noStrike" kern="1200" baseline="30000" smtClean="0">
                <a:solidFill>
                  <a:schemeClr val="bg2"/>
                </a:solidFill>
                <a:latin typeface="Arial" pitchFamily="34" charset="0"/>
                <a:ea typeface="+mj-ea"/>
                <a:cs typeface="Arial" pitchFamily="34" charset="0"/>
              </a:defRPr>
            </a:lvl1pPr>
          </a:lstStyle>
          <a:p>
            <a:r>
              <a:rPr lang="de-DE" sz="2400" b="1" dirty="0"/>
              <a:t> </a:t>
            </a:r>
            <a:r>
              <a:rPr lang="de-DE" sz="2400" b="1" dirty="0">
                <a:solidFill>
                  <a:srgbClr val="185191"/>
                </a:solidFill>
              </a:rPr>
              <a:t>Bewerbung und Einschreibung </a:t>
            </a:r>
            <a:r>
              <a:rPr lang="de-DE" sz="2400" dirty="0">
                <a:solidFill>
                  <a:srgbClr val="07A1E2"/>
                </a:solidFill>
              </a:rPr>
              <a:t>| AN </a:t>
            </a:r>
            <a:r>
              <a:rPr lang="de-DE" sz="2400" cap="all" dirty="0">
                <a:solidFill>
                  <a:srgbClr val="07A1E2"/>
                </a:solidFill>
              </a:rPr>
              <a:t>der HSNR</a:t>
            </a:r>
            <a:endParaRPr lang="de-DE" sz="2400" b="1" dirty="0">
              <a:solidFill>
                <a:srgbClr val="07A1E2"/>
              </a:solidFill>
            </a:endParaRPr>
          </a:p>
        </p:txBody>
      </p:sp>
    </p:spTree>
    <p:extLst>
      <p:ext uri="{BB962C8B-B14F-4D97-AF65-F5344CB8AC3E}">
        <p14:creationId xmlns:p14="http://schemas.microsoft.com/office/powerpoint/2010/main" val="1874429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9"/>
          </p:nvPr>
        </p:nvSpPr>
        <p:spPr>
          <a:solidFill>
            <a:srgbClr val="185191"/>
          </a:solidFill>
        </p:spPr>
        <p:txBody>
          <a:bodyPr/>
          <a:lstStyle/>
          <a:p>
            <a:r>
              <a:rPr lang="de-DE" dirty="0"/>
              <a:t>Freiwillige Eignungsprüfung</a:t>
            </a:r>
          </a:p>
          <a:p>
            <a:pPr marL="571500" indent="-571500">
              <a:buFontTx/>
              <a:buChar char="-"/>
            </a:pPr>
            <a:r>
              <a:rPr lang="de-DE" dirty="0"/>
              <a:t>Bonusregelung – </a:t>
            </a:r>
          </a:p>
          <a:p>
            <a:r>
              <a:rPr lang="de-DE" dirty="0"/>
              <a:t>KEINE Verschlechterung möglich</a:t>
            </a:r>
          </a:p>
          <a:p>
            <a:r>
              <a:rPr lang="de-DE" dirty="0">
                <a:solidFill>
                  <a:srgbClr val="FF0000"/>
                </a:solidFill>
              </a:rPr>
              <a:t>Fraglich ob sie wieder angeboten wird</a:t>
            </a:r>
          </a:p>
        </p:txBody>
      </p:sp>
      <p:sp>
        <p:nvSpPr>
          <p:cNvPr id="3" name="Foliennummernplatzhalter 2"/>
          <p:cNvSpPr>
            <a:spLocks noGrp="1"/>
          </p:cNvSpPr>
          <p:nvPr>
            <p:ph type="sldNum" sz="quarter" idx="4"/>
          </p:nvPr>
        </p:nvSpPr>
        <p:spPr/>
        <p:txBody>
          <a:bodyPr/>
          <a:lstStyle/>
          <a:p>
            <a:fld id="{00AE86EE-D51B-4BED-B5CD-B52B8BABC030}" type="slidenum">
              <a:rPr lang="de-DE" smtClean="0"/>
              <a:pPr/>
              <a:t>14</a:t>
            </a:fld>
            <a:endParaRPr lang="de-DE" dirty="0"/>
          </a:p>
        </p:txBody>
      </p:sp>
    </p:spTree>
    <p:extLst>
      <p:ext uri="{BB962C8B-B14F-4D97-AF65-F5344CB8AC3E}">
        <p14:creationId xmlns:p14="http://schemas.microsoft.com/office/powerpoint/2010/main" val="3242854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4"/>
          </p:nvPr>
        </p:nvSpPr>
        <p:spPr/>
        <p:txBody>
          <a:bodyPr/>
          <a:lstStyle/>
          <a:p>
            <a:fld id="{00AE86EE-D51B-4BED-B5CD-B52B8BABC030}" type="slidenum">
              <a:rPr lang="de-DE" smtClean="0"/>
              <a:pPr/>
              <a:t>15</a:t>
            </a:fld>
            <a:endParaRPr lang="de-DE" dirty="0"/>
          </a:p>
        </p:txBody>
      </p:sp>
      <p:sp>
        <p:nvSpPr>
          <p:cNvPr id="5" name="Inhaltsplatzhalter 4"/>
          <p:cNvSpPr>
            <a:spLocks noGrp="1"/>
          </p:cNvSpPr>
          <p:nvPr>
            <p:ph idx="18"/>
          </p:nvPr>
        </p:nvSpPr>
        <p:spPr/>
        <p:txBody>
          <a:bodyPr/>
          <a:lstStyle/>
          <a:p>
            <a:pPr marL="539750"/>
            <a:r>
              <a:rPr lang="de-DE" sz="1400" i="0" dirty="0">
                <a:latin typeface="+mn-lt"/>
              </a:rPr>
              <a:t>Bonusregelung: </a:t>
            </a:r>
          </a:p>
          <a:p>
            <a:pPr marL="825500" indent="-285750">
              <a:buFont typeface="Wingdings" panose="05000000000000000000" pitchFamily="2" charset="2"/>
              <a:buChar char="§"/>
            </a:pPr>
            <a:r>
              <a:rPr lang="de-DE" sz="1400" i="0" dirty="0">
                <a:latin typeface="+mn-lt"/>
              </a:rPr>
              <a:t>„sehr gut“ bewertete Prüfungsleistung = Bonus von 0,5 </a:t>
            </a:r>
          </a:p>
          <a:p>
            <a:pPr marL="825500" indent="-285750">
              <a:buFont typeface="Wingdings" panose="05000000000000000000" pitchFamily="2" charset="2"/>
              <a:buChar char="§"/>
            </a:pPr>
            <a:r>
              <a:rPr lang="de-DE" sz="1400" i="0" dirty="0">
                <a:latin typeface="+mn-lt"/>
              </a:rPr>
              <a:t>„gut“ bewertete Prüfungsleistung = Bonus von 0,2 </a:t>
            </a:r>
          </a:p>
          <a:p>
            <a:pPr marL="825500" indent="-285750">
              <a:buFont typeface="Wingdings" panose="05000000000000000000" pitchFamily="2" charset="2"/>
              <a:buChar char="§"/>
            </a:pPr>
            <a:r>
              <a:rPr lang="de-DE" sz="1400" i="0" dirty="0">
                <a:latin typeface="+mn-lt"/>
              </a:rPr>
              <a:t>jeweils bezogen auf die Note des Prüfungszeugnisses über den ersten berufsqualifizierenden Abschluss</a:t>
            </a:r>
          </a:p>
        </p:txBody>
      </p:sp>
      <p:sp>
        <p:nvSpPr>
          <p:cNvPr id="6" name="Inhaltsplatzhalter 5"/>
          <p:cNvSpPr>
            <a:spLocks noGrp="1"/>
          </p:cNvSpPr>
          <p:nvPr>
            <p:ph idx="20"/>
          </p:nvPr>
        </p:nvSpPr>
        <p:spPr/>
        <p:txBody>
          <a:bodyPr/>
          <a:lstStyle/>
          <a:p>
            <a:pPr lvl="1"/>
            <a:endParaRPr lang="de-DE" dirty="0"/>
          </a:p>
          <a:p>
            <a:pPr lvl="1">
              <a:spcBef>
                <a:spcPts val="0"/>
              </a:spcBef>
            </a:pPr>
            <a:r>
              <a:rPr lang="de-DE" dirty="0"/>
              <a:t>Mein Studium </a:t>
            </a:r>
          </a:p>
          <a:p>
            <a:pPr lvl="1">
              <a:spcBef>
                <a:spcPts val="0"/>
              </a:spcBef>
            </a:pPr>
            <a:endParaRPr lang="de-DE" sz="400" dirty="0"/>
          </a:p>
          <a:p>
            <a:pPr lvl="1">
              <a:spcBef>
                <a:spcPts val="0"/>
              </a:spcBef>
            </a:pPr>
            <a:r>
              <a:rPr lang="de-DE" dirty="0"/>
              <a:t>an der </a:t>
            </a:r>
          </a:p>
          <a:p>
            <a:pPr lvl="1">
              <a:spcBef>
                <a:spcPts val="0"/>
              </a:spcBef>
            </a:pPr>
            <a:endParaRPr lang="de-DE" sz="400" dirty="0"/>
          </a:p>
          <a:p>
            <a:pPr lvl="1">
              <a:spcBef>
                <a:spcPts val="0"/>
              </a:spcBef>
            </a:pPr>
            <a:r>
              <a:rPr lang="de-DE" dirty="0"/>
              <a:t>Hochschule </a:t>
            </a:r>
          </a:p>
          <a:p>
            <a:pPr lvl="1">
              <a:spcBef>
                <a:spcPts val="0"/>
              </a:spcBef>
            </a:pPr>
            <a:r>
              <a:rPr lang="de-DE" dirty="0"/>
              <a:t>Niederrhein</a:t>
            </a:r>
          </a:p>
          <a:p>
            <a:pPr lvl="1"/>
            <a:endParaRPr lang="de-DE" dirty="0"/>
          </a:p>
          <a:p>
            <a:pPr marL="717750" lvl="1" indent="-285750">
              <a:buFont typeface="Wingdings" panose="05000000000000000000" pitchFamily="2" charset="2"/>
              <a:buChar char="ü"/>
            </a:pPr>
            <a:r>
              <a:rPr lang="de-DE" cap="none" dirty="0"/>
              <a:t>mit </a:t>
            </a:r>
            <a:r>
              <a:rPr lang="de-DE" cap="none" dirty="0" err="1"/>
              <a:t>Fachabi</a:t>
            </a:r>
            <a:r>
              <a:rPr lang="de-DE" cap="none" dirty="0"/>
              <a:t> </a:t>
            </a:r>
          </a:p>
          <a:p>
            <a:pPr marL="717750" lvl="1" indent="-285750">
              <a:buFont typeface="Wingdings" panose="05000000000000000000" pitchFamily="2" charset="2"/>
              <a:buChar char="ü"/>
            </a:pPr>
            <a:r>
              <a:rPr lang="de-DE" cap="none" dirty="0"/>
              <a:t>mit  Abi</a:t>
            </a:r>
          </a:p>
          <a:p>
            <a:endParaRPr lang="de-DE" dirty="0"/>
          </a:p>
        </p:txBody>
      </p:sp>
      <p:sp>
        <p:nvSpPr>
          <p:cNvPr id="10" name="Inhaltsplatzhalter 9"/>
          <p:cNvSpPr>
            <a:spLocks noGrp="1"/>
          </p:cNvSpPr>
          <p:nvPr>
            <p:ph idx="24"/>
          </p:nvPr>
        </p:nvSpPr>
        <p:spPr>
          <a:xfrm>
            <a:off x="252000" y="774000"/>
            <a:ext cx="2896717" cy="2880320"/>
          </a:xfrm>
        </p:spPr>
        <p:txBody>
          <a:bodyPr/>
          <a:lstStyle/>
          <a:p>
            <a:pPr marL="357188" lvl="1">
              <a:spcBef>
                <a:spcPts val="0"/>
              </a:spcBef>
            </a:pPr>
            <a:endParaRPr lang="de-DE" b="1" dirty="0"/>
          </a:p>
          <a:p>
            <a:pPr marL="537750" indent="-285750">
              <a:buFont typeface="Wingdings" panose="05000000000000000000" pitchFamily="2" charset="2"/>
              <a:buChar char="§"/>
            </a:pPr>
            <a:r>
              <a:rPr lang="de-DE" sz="1400" i="0" dirty="0">
                <a:latin typeface="+mn-lt"/>
              </a:rPr>
              <a:t>Multiple-Choice, 60 Minuten, aktuell als Online-Prüfung</a:t>
            </a:r>
          </a:p>
          <a:p>
            <a:pPr marL="537750" indent="-285750">
              <a:buFont typeface="Wingdings" panose="05000000000000000000" pitchFamily="2" charset="2"/>
              <a:buChar char="§"/>
            </a:pPr>
            <a:r>
              <a:rPr lang="de-DE" sz="1400" i="0" dirty="0">
                <a:latin typeface="+mn-lt"/>
              </a:rPr>
              <a:t>Teilnahme ist freiwillig und nicht Voraussetzung für die Teilnahme am Auswahlverfahren</a:t>
            </a:r>
          </a:p>
          <a:p>
            <a:pPr marL="537750" indent="-285750">
              <a:buFont typeface="Wingdings" panose="05000000000000000000" pitchFamily="2" charset="2"/>
              <a:buChar char="§"/>
            </a:pPr>
            <a:r>
              <a:rPr lang="de-DE" sz="1400" i="0" dirty="0">
                <a:latin typeface="+mn-lt"/>
              </a:rPr>
              <a:t>Die Prüfung findet einmal im Jahr im Sommersemester statt</a:t>
            </a:r>
          </a:p>
        </p:txBody>
      </p:sp>
      <p:sp>
        <p:nvSpPr>
          <p:cNvPr id="8" name="Titel 7"/>
          <p:cNvSpPr>
            <a:spLocks noGrp="1"/>
          </p:cNvSpPr>
          <p:nvPr>
            <p:ph type="title"/>
          </p:nvPr>
        </p:nvSpPr>
        <p:spPr>
          <a:xfrm>
            <a:off x="161510" y="183647"/>
            <a:ext cx="5814102" cy="270030"/>
          </a:xfrm>
        </p:spPr>
        <p:txBody>
          <a:bodyPr/>
          <a:lstStyle/>
          <a:p>
            <a:r>
              <a:rPr lang="de-DE" b="1" dirty="0"/>
              <a:t>Freiwillige Eignungsprüfung - Bonusregelung</a:t>
            </a:r>
          </a:p>
        </p:txBody>
      </p:sp>
      <p:pic>
        <p:nvPicPr>
          <p:cNvPr id="12" name="Grafik 11"/>
          <p:cNvPicPr/>
          <p:nvPr/>
        </p:nvPicPr>
        <p:blipFill rotWithShape="1">
          <a:blip r:embed="rId3" cstate="screen">
            <a:extLst>
              <a:ext uri="{28A0092B-C50C-407E-A947-70E740481C1C}">
                <a14:useLocalDpi xmlns:a14="http://schemas.microsoft.com/office/drawing/2010/main"/>
              </a:ext>
            </a:extLst>
          </a:blip>
          <a:srcRect l="-969"/>
          <a:stretch/>
        </p:blipFill>
        <p:spPr>
          <a:xfrm>
            <a:off x="3093057" y="773704"/>
            <a:ext cx="5799461" cy="2883896"/>
          </a:xfrm>
          <a:prstGeom prst="rect">
            <a:avLst/>
          </a:prstGeom>
        </p:spPr>
      </p:pic>
      <p:pic>
        <p:nvPicPr>
          <p:cNvPr id="4" name="Grafik 3"/>
          <p:cNvPicPr>
            <a:picLocks noChangeAspect="1"/>
          </p:cNvPicPr>
          <p:nvPr/>
        </p:nvPicPr>
        <p:blipFill rotWithShape="1">
          <a:blip r:embed="rId4" cstate="screen">
            <a:extLst>
              <a:ext uri="{28A0092B-C50C-407E-A947-70E740481C1C}">
                <a14:useLocalDpi xmlns:a14="http://schemas.microsoft.com/office/drawing/2010/main"/>
              </a:ext>
            </a:extLst>
          </a:blip>
          <a:srcRect b="-312"/>
          <a:stretch/>
        </p:blipFill>
        <p:spPr>
          <a:xfrm>
            <a:off x="251759" y="3654000"/>
            <a:ext cx="2896957" cy="2880344"/>
          </a:xfrm>
          <a:prstGeom prst="rect">
            <a:avLst/>
          </a:prstGeom>
        </p:spPr>
      </p:pic>
    </p:spTree>
    <p:extLst>
      <p:ext uri="{BB962C8B-B14F-4D97-AF65-F5344CB8AC3E}">
        <p14:creationId xmlns:p14="http://schemas.microsoft.com/office/powerpoint/2010/main" val="21729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Inhaltsplatzhalter 14"/>
          <p:cNvSpPr>
            <a:spLocks noGrp="1"/>
          </p:cNvSpPr>
          <p:nvPr>
            <p:ph idx="24"/>
          </p:nvPr>
        </p:nvSpPr>
        <p:spPr>
          <a:xfrm>
            <a:off x="252001" y="774000"/>
            <a:ext cx="5754170" cy="2889274"/>
          </a:xfrm>
        </p:spPr>
        <p:txBody>
          <a:bodyPr tIns="0" bIns="0" anchor="ctr" anchorCtr="0"/>
          <a:lstStyle/>
          <a:p>
            <a:pPr marL="619125" lvl="1" indent="-171450">
              <a:lnSpc>
                <a:spcPct val="150000"/>
              </a:lnSpc>
              <a:buFont typeface="Wingdings" panose="05000000000000000000" pitchFamily="2" charset="2"/>
              <a:buChar char="§"/>
            </a:pPr>
            <a:r>
              <a:rPr lang="de-DE" sz="1400" cap="none" dirty="0"/>
              <a:t>Prüfung findet einmal im Jahr im Sommersemester statt. Der Bonus gilt nur für das im selben Jahr stattfindende Auswahlverfahren für das Wintersemester.</a:t>
            </a:r>
          </a:p>
          <a:p>
            <a:pPr marL="619125" lvl="1" indent="-171450">
              <a:lnSpc>
                <a:spcPct val="150000"/>
              </a:lnSpc>
              <a:buFont typeface="Wingdings" panose="05000000000000000000" pitchFamily="2" charset="2"/>
              <a:buChar char="§"/>
            </a:pPr>
            <a:r>
              <a:rPr lang="de-DE" sz="1400" cap="none" dirty="0"/>
              <a:t> Die Eignungsprüfung soll Aufschluss über Kenntnisse in den Bereichen Psychologie, Soziologie, Recht in der Sozialen Arbeit, Methoden der Sozialen Arbeit und Empirische Sozialforschung geben.</a:t>
            </a:r>
          </a:p>
        </p:txBody>
      </p:sp>
      <p:sp>
        <p:nvSpPr>
          <p:cNvPr id="2" name="Foliennummernplatzhalter 1"/>
          <p:cNvSpPr>
            <a:spLocks noGrp="1"/>
          </p:cNvSpPr>
          <p:nvPr>
            <p:ph type="sldNum" sz="quarter" idx="4"/>
          </p:nvPr>
        </p:nvSpPr>
        <p:spPr/>
        <p:txBody>
          <a:bodyPr/>
          <a:lstStyle/>
          <a:p>
            <a:fld id="{00AE86EE-D51B-4BED-B5CD-B52B8BABC030}" type="slidenum">
              <a:rPr lang="de-DE" smtClean="0"/>
              <a:pPr/>
              <a:t>16</a:t>
            </a:fld>
            <a:endParaRPr lang="de-DE" dirty="0"/>
          </a:p>
        </p:txBody>
      </p:sp>
      <p:sp>
        <p:nvSpPr>
          <p:cNvPr id="10" name="Titel 7"/>
          <p:cNvSpPr>
            <a:spLocks noGrp="1"/>
          </p:cNvSpPr>
          <p:nvPr>
            <p:ph type="title"/>
          </p:nvPr>
        </p:nvSpPr>
        <p:spPr/>
        <p:txBody>
          <a:bodyPr/>
          <a:lstStyle/>
          <a:p>
            <a:r>
              <a:rPr lang="de-DE" b="1" dirty="0"/>
              <a:t>Freiwillige Eignungsprüfung - Bonusregelung</a:t>
            </a:r>
            <a:endParaRPr lang="de-DE" dirty="0"/>
          </a:p>
        </p:txBody>
      </p:sp>
      <p:pic>
        <p:nvPicPr>
          <p:cNvPr id="13" name="Grafik 1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8767" y="3645024"/>
            <a:ext cx="5717422" cy="2858226"/>
          </a:xfrm>
          <a:prstGeom prst="rect">
            <a:avLst/>
          </a:prstGeom>
        </p:spPr>
      </p:pic>
      <p:pic>
        <p:nvPicPr>
          <p:cNvPr id="14" name="Grafik 1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978284" y="764704"/>
            <a:ext cx="2868225" cy="2880320"/>
          </a:xfrm>
          <a:prstGeom prst="rect">
            <a:avLst/>
          </a:prstGeom>
        </p:spPr>
      </p:pic>
      <p:sp>
        <p:nvSpPr>
          <p:cNvPr id="6" name="Inhaltsplatzhalter 5"/>
          <p:cNvSpPr>
            <a:spLocks noGrp="1"/>
          </p:cNvSpPr>
          <p:nvPr>
            <p:ph idx="22"/>
          </p:nvPr>
        </p:nvSpPr>
        <p:spPr>
          <a:xfrm>
            <a:off x="5148064" y="3622929"/>
            <a:ext cx="3698445" cy="2880320"/>
          </a:xfrm>
          <a:gradFill flip="none" rotWithShape="1">
            <a:gsLst>
              <a:gs pos="0">
                <a:srgbClr val="07A1E2">
                  <a:shade val="30000"/>
                  <a:satMod val="115000"/>
                </a:srgbClr>
              </a:gs>
              <a:gs pos="50000">
                <a:srgbClr val="07A1E2">
                  <a:shade val="67500"/>
                  <a:satMod val="115000"/>
                </a:srgbClr>
              </a:gs>
              <a:gs pos="100000">
                <a:srgbClr val="07A1E2">
                  <a:shade val="100000"/>
                  <a:satMod val="115000"/>
                </a:srgbClr>
              </a:gs>
            </a:gsLst>
            <a:path path="circle">
              <a:fillToRect l="100000" t="100000"/>
            </a:path>
            <a:tileRect r="-100000" b="-100000"/>
          </a:gradFill>
        </p:spPr>
        <p:txBody>
          <a:bodyPr tIns="0" rIns="216000" bIns="0" anchor="ctr" anchorCtr="0"/>
          <a:lstStyle/>
          <a:p>
            <a:pPr lvl="2"/>
            <a:r>
              <a:rPr lang="de-DE" sz="1400" b="1" dirty="0"/>
              <a:t>Alle Details unter:</a:t>
            </a:r>
          </a:p>
          <a:p>
            <a:pPr lvl="2"/>
            <a:r>
              <a:rPr lang="de-DE" sz="1400" dirty="0">
                <a:hlinkClick r:id="rId5"/>
              </a:rPr>
              <a:t>https://www.hs-niederrhein.de/sozialwesen/studiengaenge/master-soziale-arbeit-psychosoziale-beratung-und-mediation/anmeldung-zur-eignungspruefung/</a:t>
            </a:r>
            <a:endParaRPr lang="de-DE" sz="1400" dirty="0"/>
          </a:p>
          <a:p>
            <a:pPr lvl="2"/>
            <a:endParaRPr lang="de-DE" sz="1400" dirty="0"/>
          </a:p>
          <a:p>
            <a:pPr lvl="2"/>
            <a:endParaRPr lang="de-DE" sz="1400" dirty="0"/>
          </a:p>
          <a:p>
            <a:pPr lvl="2"/>
            <a:r>
              <a:rPr lang="de-DE" sz="1400" dirty="0"/>
              <a:t>Bitte auch die </a:t>
            </a:r>
            <a:r>
              <a:rPr lang="de-DE" sz="1400" b="1" dirty="0"/>
              <a:t>Downloads </a:t>
            </a:r>
            <a:r>
              <a:rPr lang="de-DE" sz="1400" dirty="0"/>
              <a:t>beachten (Stichwortliste, Prüfungs- und Studienordnung, </a:t>
            </a:r>
            <a:r>
              <a:rPr lang="de-DE" sz="1400" dirty="0" err="1"/>
              <a:t>etc</a:t>
            </a:r>
            <a:r>
              <a:rPr lang="de-DE" sz="1400" dirty="0"/>
              <a:t>)</a:t>
            </a:r>
          </a:p>
        </p:txBody>
      </p:sp>
    </p:spTree>
    <p:extLst>
      <p:ext uri="{BB962C8B-B14F-4D97-AF65-F5344CB8AC3E}">
        <p14:creationId xmlns:p14="http://schemas.microsoft.com/office/powerpoint/2010/main" val="14983032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9"/>
          </p:nvPr>
        </p:nvSpPr>
        <p:spPr>
          <a:solidFill>
            <a:srgbClr val="185191"/>
          </a:solidFill>
        </p:spPr>
        <p:txBody>
          <a:bodyPr/>
          <a:lstStyle/>
          <a:p>
            <a:r>
              <a:rPr lang="de-DE" dirty="0"/>
              <a:t>Studieninhalte und Studienorganisation</a:t>
            </a:r>
            <a:endParaRPr lang="de-DE" sz="2900" dirty="0"/>
          </a:p>
        </p:txBody>
      </p:sp>
      <p:sp>
        <p:nvSpPr>
          <p:cNvPr id="3" name="Foliennummernplatzhalter 2"/>
          <p:cNvSpPr>
            <a:spLocks noGrp="1"/>
          </p:cNvSpPr>
          <p:nvPr>
            <p:ph type="sldNum" sz="quarter" idx="4"/>
          </p:nvPr>
        </p:nvSpPr>
        <p:spPr/>
        <p:txBody>
          <a:bodyPr/>
          <a:lstStyle/>
          <a:p>
            <a:fld id="{00AE86EE-D51B-4BED-B5CD-B52B8BABC030}" type="slidenum">
              <a:rPr lang="de-DE" smtClean="0"/>
              <a:pPr/>
              <a:t>17</a:t>
            </a:fld>
            <a:endParaRPr lang="de-DE" dirty="0"/>
          </a:p>
        </p:txBody>
      </p:sp>
    </p:spTree>
    <p:extLst>
      <p:ext uri="{BB962C8B-B14F-4D97-AF65-F5344CB8AC3E}">
        <p14:creationId xmlns:p14="http://schemas.microsoft.com/office/powerpoint/2010/main" val="577719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4"/>
          </p:nvPr>
        </p:nvSpPr>
        <p:spPr/>
        <p:txBody>
          <a:bodyPr/>
          <a:lstStyle/>
          <a:p>
            <a:fld id="{00AE86EE-D51B-4BED-B5CD-B52B8BABC030}" type="slidenum">
              <a:rPr lang="de-DE" smtClean="0"/>
              <a:pPr/>
              <a:t>18</a:t>
            </a:fld>
            <a:endParaRPr lang="de-DE" dirty="0"/>
          </a:p>
        </p:txBody>
      </p:sp>
      <p:sp>
        <p:nvSpPr>
          <p:cNvPr id="5" name="Inhaltsplatzhalter 4"/>
          <p:cNvSpPr>
            <a:spLocks noGrp="1"/>
          </p:cNvSpPr>
          <p:nvPr>
            <p:ph idx="18"/>
          </p:nvPr>
        </p:nvSpPr>
        <p:spPr>
          <a:xfrm>
            <a:off x="3131840" y="3654024"/>
            <a:ext cx="5760640" cy="2921725"/>
          </a:xfrm>
        </p:spPr>
        <p:txBody>
          <a:bodyPr/>
          <a:lstStyle/>
          <a:p>
            <a:pPr marL="252000" lvl="1">
              <a:lnSpc>
                <a:spcPct val="150000"/>
              </a:lnSpc>
            </a:pPr>
            <a:r>
              <a:rPr lang="de-DE" cap="none" dirty="0"/>
              <a:t>Ziel des Studiums ist, die Studierenden zu befähigen, auf der Grundlage interdisziplinärer wissenschaftlicher Erkenntnisse anerkannte Methoden zur Analyse individueller und sozialer Problemlagen (Risiko-, Krisen- und Konfliktlagen) anzuwenden. Die zur Entwicklung und Anwendung der dazugehörigen professionellen Hilfsangebote und Lösungen sollen erlernt und praxisgerecht angewendet werden können.</a:t>
            </a:r>
          </a:p>
        </p:txBody>
      </p:sp>
      <p:sp>
        <p:nvSpPr>
          <p:cNvPr id="6" name="Inhaltsplatzhalter 5"/>
          <p:cNvSpPr>
            <a:spLocks noGrp="1"/>
          </p:cNvSpPr>
          <p:nvPr>
            <p:ph idx="20"/>
          </p:nvPr>
        </p:nvSpPr>
        <p:spPr/>
        <p:txBody>
          <a:bodyPr/>
          <a:lstStyle/>
          <a:p>
            <a:pPr lvl="1"/>
            <a:endParaRPr lang="de-DE" dirty="0"/>
          </a:p>
          <a:p>
            <a:pPr lvl="1">
              <a:spcBef>
                <a:spcPts val="0"/>
              </a:spcBef>
            </a:pPr>
            <a:r>
              <a:rPr lang="de-DE" dirty="0"/>
              <a:t>Mein Studium </a:t>
            </a:r>
          </a:p>
          <a:p>
            <a:pPr lvl="1">
              <a:spcBef>
                <a:spcPts val="0"/>
              </a:spcBef>
            </a:pPr>
            <a:endParaRPr lang="de-DE" sz="400" dirty="0"/>
          </a:p>
          <a:p>
            <a:pPr lvl="1">
              <a:spcBef>
                <a:spcPts val="0"/>
              </a:spcBef>
            </a:pPr>
            <a:r>
              <a:rPr lang="de-DE" dirty="0"/>
              <a:t>an der </a:t>
            </a:r>
          </a:p>
          <a:p>
            <a:pPr lvl="1">
              <a:spcBef>
                <a:spcPts val="0"/>
              </a:spcBef>
            </a:pPr>
            <a:endParaRPr lang="de-DE" sz="400" dirty="0"/>
          </a:p>
          <a:p>
            <a:pPr lvl="1">
              <a:spcBef>
                <a:spcPts val="0"/>
              </a:spcBef>
            </a:pPr>
            <a:r>
              <a:rPr lang="de-DE" dirty="0"/>
              <a:t>Hochschule </a:t>
            </a:r>
          </a:p>
          <a:p>
            <a:pPr lvl="1">
              <a:spcBef>
                <a:spcPts val="0"/>
              </a:spcBef>
            </a:pPr>
            <a:r>
              <a:rPr lang="de-DE" dirty="0"/>
              <a:t>Niederrhein</a:t>
            </a:r>
          </a:p>
          <a:p>
            <a:pPr lvl="1"/>
            <a:endParaRPr lang="de-DE" dirty="0"/>
          </a:p>
          <a:p>
            <a:pPr marL="717750" lvl="1" indent="-285750">
              <a:buFont typeface="Wingdings" panose="05000000000000000000" pitchFamily="2" charset="2"/>
              <a:buChar char="ü"/>
            </a:pPr>
            <a:r>
              <a:rPr lang="de-DE" cap="none" dirty="0"/>
              <a:t>mit </a:t>
            </a:r>
            <a:r>
              <a:rPr lang="de-DE" cap="none" dirty="0" err="1"/>
              <a:t>Fachabi</a:t>
            </a:r>
            <a:r>
              <a:rPr lang="de-DE" cap="none" dirty="0"/>
              <a:t> </a:t>
            </a:r>
          </a:p>
          <a:p>
            <a:pPr marL="717750" lvl="1" indent="-285750">
              <a:buFont typeface="Wingdings" panose="05000000000000000000" pitchFamily="2" charset="2"/>
              <a:buChar char="ü"/>
            </a:pPr>
            <a:r>
              <a:rPr lang="de-DE" cap="none" dirty="0"/>
              <a:t>mit  Abi</a:t>
            </a:r>
          </a:p>
          <a:p>
            <a:endParaRPr lang="de-DE" dirty="0"/>
          </a:p>
        </p:txBody>
      </p:sp>
      <p:sp>
        <p:nvSpPr>
          <p:cNvPr id="10" name="Inhaltsplatzhalter 9"/>
          <p:cNvSpPr>
            <a:spLocks noGrp="1"/>
          </p:cNvSpPr>
          <p:nvPr>
            <p:ph idx="24"/>
          </p:nvPr>
        </p:nvSpPr>
        <p:spPr>
          <a:xfrm>
            <a:off x="252000" y="774000"/>
            <a:ext cx="2896717" cy="2880320"/>
          </a:xfrm>
        </p:spPr>
        <p:txBody>
          <a:bodyPr/>
          <a:lstStyle/>
          <a:p>
            <a:pPr marL="357188" lvl="1">
              <a:lnSpc>
                <a:spcPct val="150000"/>
              </a:lnSpc>
              <a:spcBef>
                <a:spcPts val="0"/>
              </a:spcBef>
            </a:pPr>
            <a:r>
              <a:rPr lang="de-DE" sz="2800" b="1" dirty="0"/>
              <a:t>Effektiv anleiten, beraten, vermitteln</a:t>
            </a:r>
            <a:endParaRPr lang="de-DE" sz="2800" dirty="0"/>
          </a:p>
        </p:txBody>
      </p:sp>
      <p:sp>
        <p:nvSpPr>
          <p:cNvPr id="8" name="Titel 7"/>
          <p:cNvSpPr>
            <a:spLocks noGrp="1"/>
          </p:cNvSpPr>
          <p:nvPr>
            <p:ph type="title"/>
          </p:nvPr>
        </p:nvSpPr>
        <p:spPr/>
        <p:txBody>
          <a:bodyPr/>
          <a:lstStyle/>
          <a:p>
            <a:r>
              <a:rPr lang="de-DE" b="1" dirty="0"/>
              <a:t> Studieninhalte </a:t>
            </a:r>
          </a:p>
        </p:txBody>
      </p:sp>
      <p:pic>
        <p:nvPicPr>
          <p:cNvPr id="12" name="Grafik 11"/>
          <p:cNvPicPr/>
          <p:nvPr/>
        </p:nvPicPr>
        <p:blipFill rotWithShape="1">
          <a:blip r:embed="rId3" cstate="screen">
            <a:extLst>
              <a:ext uri="{28A0092B-C50C-407E-A947-70E740481C1C}">
                <a14:useLocalDpi xmlns:a14="http://schemas.microsoft.com/office/drawing/2010/main"/>
              </a:ext>
            </a:extLst>
          </a:blip>
          <a:srcRect l="-969"/>
          <a:stretch/>
        </p:blipFill>
        <p:spPr>
          <a:xfrm>
            <a:off x="3093057" y="773704"/>
            <a:ext cx="5799461" cy="2883896"/>
          </a:xfrm>
          <a:prstGeom prst="rect">
            <a:avLst/>
          </a:prstGeom>
        </p:spPr>
      </p:pic>
      <p:pic>
        <p:nvPicPr>
          <p:cNvPr id="4" name="Grafik 3"/>
          <p:cNvPicPr>
            <a:picLocks noChangeAspect="1"/>
          </p:cNvPicPr>
          <p:nvPr/>
        </p:nvPicPr>
        <p:blipFill rotWithShape="1">
          <a:blip r:embed="rId4" cstate="screen">
            <a:extLst>
              <a:ext uri="{28A0092B-C50C-407E-A947-70E740481C1C}">
                <a14:useLocalDpi xmlns:a14="http://schemas.microsoft.com/office/drawing/2010/main"/>
              </a:ext>
            </a:extLst>
          </a:blip>
          <a:srcRect b="-312"/>
          <a:stretch/>
        </p:blipFill>
        <p:spPr>
          <a:xfrm>
            <a:off x="251760" y="3653999"/>
            <a:ext cx="2896957" cy="2921725"/>
          </a:xfrm>
          <a:prstGeom prst="rect">
            <a:avLst/>
          </a:prstGeom>
        </p:spPr>
      </p:pic>
    </p:spTree>
    <p:extLst>
      <p:ext uri="{BB962C8B-B14F-4D97-AF65-F5344CB8AC3E}">
        <p14:creationId xmlns:p14="http://schemas.microsoft.com/office/powerpoint/2010/main" val="4481877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F7CFF4A9-FB34-2D4D-C244-C5DD45EDB29C}"/>
              </a:ext>
            </a:extLst>
          </p:cNvPr>
          <p:cNvPicPr>
            <a:picLocks noChangeAspect="1"/>
          </p:cNvPicPr>
          <p:nvPr/>
        </p:nvPicPr>
        <p:blipFill>
          <a:blip r:embed="rId2"/>
          <a:stretch>
            <a:fillRect/>
          </a:stretch>
        </p:blipFill>
        <p:spPr>
          <a:xfrm>
            <a:off x="1657350" y="1038225"/>
            <a:ext cx="5829300" cy="4781550"/>
          </a:xfrm>
          <a:prstGeom prst="rect">
            <a:avLst/>
          </a:prstGeom>
        </p:spPr>
      </p:pic>
      <p:pic>
        <p:nvPicPr>
          <p:cNvPr id="4" name="Grafik 3">
            <a:extLst>
              <a:ext uri="{FF2B5EF4-FFF2-40B4-BE49-F238E27FC236}">
                <a16:creationId xmlns:a16="http://schemas.microsoft.com/office/drawing/2014/main" id="{DE030FFD-6DCA-6A14-C106-3B8D163D8FC2}"/>
              </a:ext>
            </a:extLst>
          </p:cNvPr>
          <p:cNvPicPr>
            <a:picLocks noChangeAspect="1"/>
          </p:cNvPicPr>
          <p:nvPr/>
        </p:nvPicPr>
        <p:blipFill>
          <a:blip r:embed="rId2"/>
          <a:stretch>
            <a:fillRect/>
          </a:stretch>
        </p:blipFill>
        <p:spPr>
          <a:xfrm>
            <a:off x="683568" y="727444"/>
            <a:ext cx="7776864" cy="5865462"/>
          </a:xfrm>
          <a:prstGeom prst="rect">
            <a:avLst/>
          </a:prstGeom>
        </p:spPr>
      </p:pic>
      <p:sp>
        <p:nvSpPr>
          <p:cNvPr id="5" name="Foliennummernplatzhalter 4"/>
          <p:cNvSpPr>
            <a:spLocks noGrp="1"/>
          </p:cNvSpPr>
          <p:nvPr>
            <p:ph type="sldNum" sz="quarter" idx="4"/>
          </p:nvPr>
        </p:nvSpPr>
        <p:spPr/>
        <p:txBody>
          <a:bodyPr/>
          <a:lstStyle/>
          <a:p>
            <a:fld id="{00AE86EE-D51B-4BED-B5CD-B52B8BABC030}" type="slidenum">
              <a:rPr lang="de-DE" smtClean="0"/>
              <a:pPr/>
              <a:t>19</a:t>
            </a:fld>
            <a:endParaRPr lang="de-DE" dirty="0"/>
          </a:p>
        </p:txBody>
      </p:sp>
      <p:sp>
        <p:nvSpPr>
          <p:cNvPr id="8" name="Titel 7"/>
          <p:cNvSpPr txBox="1">
            <a:spLocks/>
          </p:cNvSpPr>
          <p:nvPr/>
        </p:nvSpPr>
        <p:spPr>
          <a:xfrm>
            <a:off x="296525" y="188640"/>
            <a:ext cx="5814102" cy="270030"/>
          </a:xfrm>
          <a:prstGeom prst="rect">
            <a:avLst/>
          </a:prstGeom>
        </p:spPr>
        <p:txBody>
          <a:bodyPr/>
          <a:lstStyle>
            <a:lvl1pPr algn="l" defTabSz="914400" rtl="0" eaLnBrk="1" latinLnBrk="0" hangingPunct="1">
              <a:spcBef>
                <a:spcPct val="0"/>
              </a:spcBef>
              <a:buNone/>
              <a:defRPr lang="de-DE" sz="2000" b="0" i="0" u="none" strike="noStrike" kern="1200" baseline="30000" smtClean="0">
                <a:solidFill>
                  <a:schemeClr val="bg2"/>
                </a:solidFill>
                <a:latin typeface="Arial" pitchFamily="34" charset="0"/>
                <a:ea typeface="+mj-ea"/>
                <a:cs typeface="Arial" pitchFamily="34" charset="0"/>
              </a:defRPr>
            </a:lvl1pPr>
          </a:lstStyle>
          <a:p>
            <a:r>
              <a:rPr lang="de-DE" sz="2400" b="1" dirty="0"/>
              <a:t> </a:t>
            </a:r>
            <a:r>
              <a:rPr lang="de-DE" sz="2400" b="1" dirty="0">
                <a:solidFill>
                  <a:srgbClr val="185191"/>
                </a:solidFill>
              </a:rPr>
              <a:t>Studien- und Prüfungsplan</a:t>
            </a:r>
            <a:endParaRPr lang="de-DE" sz="2400" dirty="0">
              <a:solidFill>
                <a:srgbClr val="185191"/>
              </a:solidFill>
            </a:endParaRPr>
          </a:p>
        </p:txBody>
      </p:sp>
    </p:spTree>
    <p:extLst>
      <p:ext uri="{BB962C8B-B14F-4D97-AF65-F5344CB8AC3E}">
        <p14:creationId xmlns:p14="http://schemas.microsoft.com/office/powerpoint/2010/main" val="4251760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9"/>
          </p:nvPr>
        </p:nvSpPr>
        <p:spPr>
          <a:solidFill>
            <a:srgbClr val="185191"/>
          </a:solidFill>
        </p:spPr>
        <p:txBody>
          <a:bodyPr/>
          <a:lstStyle/>
          <a:p>
            <a:pPr algn="l"/>
            <a:endParaRPr lang="de-DE" sz="2000" dirty="0"/>
          </a:p>
          <a:p>
            <a:pPr algn="l"/>
            <a:endParaRPr lang="de-DE" sz="2000" dirty="0"/>
          </a:p>
          <a:p>
            <a:pPr algn="l"/>
            <a:endParaRPr lang="de-DE" sz="2000" dirty="0"/>
          </a:p>
          <a:p>
            <a:pPr algn="l"/>
            <a:endParaRPr lang="de-DE" sz="2000" dirty="0"/>
          </a:p>
          <a:p>
            <a:pPr algn="l"/>
            <a:endParaRPr lang="de-DE" sz="2000" dirty="0"/>
          </a:p>
          <a:p>
            <a:pPr algn="l"/>
            <a:endParaRPr lang="de-DE" sz="2000" dirty="0"/>
          </a:p>
          <a:p>
            <a:pPr algn="l"/>
            <a:endParaRPr lang="de-DE" sz="2000" dirty="0"/>
          </a:p>
          <a:p>
            <a:pPr algn="l"/>
            <a:endParaRPr lang="de-DE" sz="2000" dirty="0"/>
          </a:p>
          <a:p>
            <a:pPr algn="l"/>
            <a:endParaRPr lang="de-DE" sz="2000" dirty="0"/>
          </a:p>
          <a:p>
            <a:pPr algn="l"/>
            <a:r>
              <a:rPr lang="de-DE" sz="2000" dirty="0"/>
              <a:t>Steckbrief</a:t>
            </a:r>
          </a:p>
          <a:p>
            <a:pPr algn="l"/>
            <a:r>
              <a:rPr lang="de-DE" sz="1600" dirty="0"/>
              <a:t>Name: Leona Goertz</a:t>
            </a:r>
          </a:p>
          <a:p>
            <a:pPr algn="l"/>
            <a:r>
              <a:rPr lang="de-DE" sz="1600" dirty="0"/>
              <a:t>Alter: 33 Jahre</a:t>
            </a:r>
          </a:p>
          <a:p>
            <a:pPr algn="l"/>
            <a:r>
              <a:rPr lang="de-DE" sz="1600" dirty="0"/>
              <a:t>Ausbildung: Bachelor Soziale Arbeit, abgeschlossen 2013 an der HSNR</a:t>
            </a:r>
          </a:p>
          <a:p>
            <a:pPr algn="l"/>
            <a:r>
              <a:rPr lang="de-DE" sz="1600" dirty="0"/>
              <a:t>Haustier: Hund</a:t>
            </a:r>
          </a:p>
          <a:p>
            <a:pPr algn="l"/>
            <a:r>
              <a:rPr lang="de-DE" sz="1600" dirty="0"/>
              <a:t>Lieblingsfarbe: Wasser in allen Facetten</a:t>
            </a:r>
          </a:p>
          <a:p>
            <a:pPr algn="l"/>
            <a:r>
              <a:rPr lang="de-DE" sz="1600" dirty="0"/>
              <a:t>Berufserfahrung: 11 Jahre</a:t>
            </a:r>
          </a:p>
          <a:p>
            <a:pPr algn="l"/>
            <a:endParaRPr lang="de-DE" sz="1600" dirty="0"/>
          </a:p>
          <a:p>
            <a:pPr algn="l"/>
            <a:endParaRPr lang="de-DE" sz="1600" dirty="0"/>
          </a:p>
        </p:txBody>
      </p:sp>
      <p:sp>
        <p:nvSpPr>
          <p:cNvPr id="3" name="Foliennummernplatzhalter 2"/>
          <p:cNvSpPr>
            <a:spLocks noGrp="1"/>
          </p:cNvSpPr>
          <p:nvPr>
            <p:ph type="sldNum" sz="quarter" idx="4"/>
          </p:nvPr>
        </p:nvSpPr>
        <p:spPr/>
        <p:txBody>
          <a:bodyPr/>
          <a:lstStyle/>
          <a:p>
            <a:fld id="{00AE86EE-D51B-4BED-B5CD-B52B8BABC030}" type="slidenum">
              <a:rPr lang="de-DE" smtClean="0"/>
              <a:pPr/>
              <a:t>2</a:t>
            </a:fld>
            <a:endParaRPr lang="de-DE" dirty="0"/>
          </a:p>
        </p:txBody>
      </p:sp>
      <p:pic>
        <p:nvPicPr>
          <p:cNvPr id="2" name="Grafik 1">
            <a:extLst>
              <a:ext uri="{FF2B5EF4-FFF2-40B4-BE49-F238E27FC236}">
                <a16:creationId xmlns:a16="http://schemas.microsoft.com/office/drawing/2014/main" id="{D6414E39-CB7C-F361-86EF-7273ADE169D9}"/>
              </a:ext>
            </a:extLst>
          </p:cNvPr>
          <p:cNvPicPr>
            <a:picLocks noChangeAspect="1"/>
          </p:cNvPicPr>
          <p:nvPr/>
        </p:nvPicPr>
        <p:blipFill>
          <a:blip r:embed="rId2"/>
          <a:stretch>
            <a:fillRect/>
          </a:stretch>
        </p:blipFill>
        <p:spPr>
          <a:xfrm>
            <a:off x="3635896" y="908720"/>
            <a:ext cx="4779264" cy="3584448"/>
          </a:xfrm>
          <a:prstGeom prst="rect">
            <a:avLst/>
          </a:prstGeom>
        </p:spPr>
      </p:pic>
    </p:spTree>
    <p:extLst>
      <p:ext uri="{BB962C8B-B14F-4D97-AF65-F5344CB8AC3E}">
        <p14:creationId xmlns:p14="http://schemas.microsoft.com/office/powerpoint/2010/main" val="2927956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4"/>
          </p:nvPr>
        </p:nvSpPr>
        <p:spPr/>
        <p:txBody>
          <a:bodyPr/>
          <a:lstStyle/>
          <a:p>
            <a:fld id="{00AE86EE-D51B-4BED-B5CD-B52B8BABC030}" type="slidenum">
              <a:rPr lang="de-DE" smtClean="0"/>
              <a:pPr/>
              <a:t>20</a:t>
            </a:fld>
            <a:endParaRPr lang="de-DE" dirty="0"/>
          </a:p>
        </p:txBody>
      </p:sp>
      <p:sp>
        <p:nvSpPr>
          <p:cNvPr id="7" name="Titel 7"/>
          <p:cNvSpPr txBox="1">
            <a:spLocks/>
          </p:cNvSpPr>
          <p:nvPr/>
        </p:nvSpPr>
        <p:spPr>
          <a:xfrm>
            <a:off x="107504" y="323655"/>
            <a:ext cx="5814102" cy="270030"/>
          </a:xfrm>
          <a:prstGeom prst="rect">
            <a:avLst/>
          </a:prstGeom>
        </p:spPr>
        <p:txBody>
          <a:bodyPr/>
          <a:lstStyle>
            <a:lvl1pPr algn="l" defTabSz="914400" rtl="0" eaLnBrk="1" latinLnBrk="0" hangingPunct="1">
              <a:spcBef>
                <a:spcPct val="0"/>
              </a:spcBef>
              <a:buNone/>
              <a:defRPr lang="de-DE" sz="2000" b="0" i="0" u="none" strike="noStrike" kern="1200" baseline="30000" smtClean="0">
                <a:solidFill>
                  <a:schemeClr val="bg2"/>
                </a:solidFill>
                <a:latin typeface="Arial" pitchFamily="34" charset="0"/>
                <a:ea typeface="+mj-ea"/>
                <a:cs typeface="Arial" pitchFamily="34" charset="0"/>
              </a:defRPr>
            </a:lvl1pPr>
          </a:lstStyle>
          <a:p>
            <a:r>
              <a:rPr lang="de-DE" sz="2400" b="1" dirty="0"/>
              <a:t> </a:t>
            </a:r>
            <a:r>
              <a:rPr lang="de-DE" sz="2400" b="1" dirty="0">
                <a:solidFill>
                  <a:srgbClr val="185191"/>
                </a:solidFill>
              </a:rPr>
              <a:t>Studien- und Prüfungsplan</a:t>
            </a:r>
            <a:endParaRPr lang="de-DE" sz="2400" dirty="0">
              <a:solidFill>
                <a:srgbClr val="185191"/>
              </a:solidFill>
            </a:endParaRPr>
          </a:p>
        </p:txBody>
      </p:sp>
      <p:pic>
        <p:nvPicPr>
          <p:cNvPr id="3" name="Grafik 2">
            <a:extLst>
              <a:ext uri="{FF2B5EF4-FFF2-40B4-BE49-F238E27FC236}">
                <a16:creationId xmlns:a16="http://schemas.microsoft.com/office/drawing/2014/main" id="{C46259D0-EAB5-0FA5-D4F1-778AAE8BA0FE}"/>
              </a:ext>
            </a:extLst>
          </p:cNvPr>
          <p:cNvPicPr>
            <a:picLocks noChangeAspect="1"/>
          </p:cNvPicPr>
          <p:nvPr/>
        </p:nvPicPr>
        <p:blipFill>
          <a:blip r:embed="rId2"/>
          <a:stretch>
            <a:fillRect/>
          </a:stretch>
        </p:blipFill>
        <p:spPr>
          <a:xfrm>
            <a:off x="728886" y="908720"/>
            <a:ext cx="8163593" cy="5353612"/>
          </a:xfrm>
          <a:prstGeom prst="rect">
            <a:avLst/>
          </a:prstGeom>
        </p:spPr>
      </p:pic>
    </p:spTree>
    <p:extLst>
      <p:ext uri="{BB962C8B-B14F-4D97-AF65-F5344CB8AC3E}">
        <p14:creationId xmlns:p14="http://schemas.microsoft.com/office/powerpoint/2010/main" val="5410844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4"/>
          </p:nvPr>
        </p:nvSpPr>
        <p:spPr/>
        <p:txBody>
          <a:bodyPr/>
          <a:lstStyle/>
          <a:p>
            <a:fld id="{00AE86EE-D51B-4BED-B5CD-B52B8BABC030}" type="slidenum">
              <a:rPr lang="de-DE" smtClean="0"/>
              <a:pPr/>
              <a:t>21</a:t>
            </a:fld>
            <a:endParaRPr lang="de-DE" dirty="0"/>
          </a:p>
        </p:txBody>
      </p:sp>
      <p:sp>
        <p:nvSpPr>
          <p:cNvPr id="7" name="Titel 7"/>
          <p:cNvSpPr txBox="1">
            <a:spLocks/>
          </p:cNvSpPr>
          <p:nvPr/>
        </p:nvSpPr>
        <p:spPr>
          <a:xfrm>
            <a:off x="107504" y="323655"/>
            <a:ext cx="5814102" cy="270030"/>
          </a:xfrm>
          <a:prstGeom prst="rect">
            <a:avLst/>
          </a:prstGeom>
        </p:spPr>
        <p:txBody>
          <a:bodyPr/>
          <a:lstStyle>
            <a:lvl1pPr algn="l" defTabSz="914400" rtl="0" eaLnBrk="1" latinLnBrk="0" hangingPunct="1">
              <a:spcBef>
                <a:spcPct val="0"/>
              </a:spcBef>
              <a:buNone/>
              <a:defRPr lang="de-DE" sz="2000" b="0" i="0" u="none" strike="noStrike" kern="1200" baseline="30000" smtClean="0">
                <a:solidFill>
                  <a:schemeClr val="bg2"/>
                </a:solidFill>
                <a:latin typeface="Arial" pitchFamily="34" charset="0"/>
                <a:ea typeface="+mj-ea"/>
                <a:cs typeface="Arial" pitchFamily="34" charset="0"/>
              </a:defRPr>
            </a:lvl1pPr>
          </a:lstStyle>
          <a:p>
            <a:r>
              <a:rPr lang="de-DE" sz="2400" b="1" dirty="0"/>
              <a:t> </a:t>
            </a:r>
            <a:r>
              <a:rPr lang="de-DE" sz="2400" b="1" dirty="0">
                <a:solidFill>
                  <a:srgbClr val="185191"/>
                </a:solidFill>
              </a:rPr>
              <a:t>Studien- und Prüfungsplan</a:t>
            </a:r>
            <a:endParaRPr lang="de-DE" sz="2400" dirty="0">
              <a:solidFill>
                <a:srgbClr val="185191"/>
              </a:solidFill>
            </a:endParaRPr>
          </a:p>
        </p:txBody>
      </p:sp>
      <p:pic>
        <p:nvPicPr>
          <p:cNvPr id="2" name="Grafik 1">
            <a:extLst>
              <a:ext uri="{FF2B5EF4-FFF2-40B4-BE49-F238E27FC236}">
                <a16:creationId xmlns:a16="http://schemas.microsoft.com/office/drawing/2014/main" id="{D24DC575-BF50-BA57-75ED-F877DA7BE4A8}"/>
              </a:ext>
            </a:extLst>
          </p:cNvPr>
          <p:cNvPicPr>
            <a:picLocks noChangeAspect="1"/>
          </p:cNvPicPr>
          <p:nvPr/>
        </p:nvPicPr>
        <p:blipFill>
          <a:blip r:embed="rId2"/>
          <a:stretch>
            <a:fillRect/>
          </a:stretch>
        </p:blipFill>
        <p:spPr>
          <a:xfrm>
            <a:off x="791844" y="1196752"/>
            <a:ext cx="7812604" cy="4896544"/>
          </a:xfrm>
          <a:prstGeom prst="rect">
            <a:avLst/>
          </a:prstGeom>
        </p:spPr>
      </p:pic>
    </p:spTree>
    <p:extLst>
      <p:ext uri="{BB962C8B-B14F-4D97-AF65-F5344CB8AC3E}">
        <p14:creationId xmlns:p14="http://schemas.microsoft.com/office/powerpoint/2010/main" val="10072044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Inhaltsplatzhalter 14"/>
          <p:cNvSpPr>
            <a:spLocks noGrp="1"/>
          </p:cNvSpPr>
          <p:nvPr>
            <p:ph idx="24"/>
          </p:nvPr>
        </p:nvSpPr>
        <p:spPr>
          <a:xfrm>
            <a:off x="252001" y="774000"/>
            <a:ext cx="5754170" cy="2889274"/>
          </a:xfrm>
        </p:spPr>
        <p:txBody>
          <a:bodyPr tIns="0" bIns="0" anchor="ctr" anchorCtr="0"/>
          <a:lstStyle/>
          <a:p>
            <a:pPr marL="423450" indent="-171450" algn="just">
              <a:buFont typeface="Wingdings" panose="05000000000000000000" pitchFamily="2" charset="2"/>
              <a:buChar char="§"/>
            </a:pPr>
            <a:r>
              <a:rPr lang="de-DE" sz="1400" b="1" i="0" dirty="0">
                <a:solidFill>
                  <a:schemeClr val="bg2"/>
                </a:solidFill>
                <a:effectLst/>
                <a:latin typeface="Arial" panose="020B0604020202020204" pitchFamily="34" charset="0"/>
                <a:cs typeface="Arial" panose="020B0604020202020204" pitchFamily="34" charset="0"/>
              </a:rPr>
              <a:t>Das Masterstudium qualifiziert Euch ...</a:t>
            </a:r>
            <a:endParaRPr lang="de-DE" sz="1400" b="0" i="0" dirty="0">
              <a:solidFill>
                <a:schemeClr val="bg2"/>
              </a:solidFill>
              <a:effectLst/>
              <a:latin typeface="Arial" panose="020B0604020202020204" pitchFamily="34" charset="0"/>
              <a:cs typeface="Arial" panose="020B0604020202020204" pitchFamily="34" charset="0"/>
            </a:endParaRPr>
          </a:p>
          <a:p>
            <a:pPr marL="423450" indent="-171450" algn="l">
              <a:buFont typeface="Wingdings" panose="05000000000000000000" pitchFamily="2" charset="2"/>
              <a:buChar char="§"/>
            </a:pPr>
            <a:r>
              <a:rPr lang="de-DE" sz="1400" b="0" i="0" dirty="0">
                <a:solidFill>
                  <a:schemeClr val="bg2"/>
                </a:solidFill>
                <a:effectLst/>
                <a:latin typeface="Arial" panose="020B0604020202020204" pitchFamily="34" charset="0"/>
                <a:cs typeface="Arial" panose="020B0604020202020204" pitchFamily="34" charset="0"/>
              </a:rPr>
              <a:t>Belastungs- und Problemlagen in verschiedenen Kontexten (Lebenslage, Lebensphase, Bewältigungsversuche) zu erfassen und zu analysieren</a:t>
            </a:r>
          </a:p>
          <a:p>
            <a:pPr marL="423450" indent="-171450" algn="l">
              <a:buFont typeface="Wingdings" panose="05000000000000000000" pitchFamily="2" charset="2"/>
              <a:buChar char="§"/>
            </a:pPr>
            <a:r>
              <a:rPr lang="de-DE" sz="1400" b="0" i="0" dirty="0">
                <a:solidFill>
                  <a:schemeClr val="bg2"/>
                </a:solidFill>
                <a:effectLst/>
                <a:latin typeface="Arial" panose="020B0604020202020204" pitchFamily="34" charset="0"/>
                <a:cs typeface="Arial" panose="020B0604020202020204" pitchFamily="34" charset="0"/>
              </a:rPr>
              <a:t>Methodisch fundierte Interventionen abzuleiten</a:t>
            </a:r>
          </a:p>
          <a:p>
            <a:pPr marL="423450" indent="-171450" algn="l">
              <a:buFont typeface="Wingdings" panose="05000000000000000000" pitchFamily="2" charset="2"/>
              <a:buChar char="§"/>
            </a:pPr>
            <a:r>
              <a:rPr lang="de-DE" sz="1400" b="0" i="0" dirty="0">
                <a:solidFill>
                  <a:schemeClr val="bg2"/>
                </a:solidFill>
                <a:effectLst/>
                <a:latin typeface="Arial" panose="020B0604020202020204" pitchFamily="34" charset="0"/>
                <a:cs typeface="Arial" panose="020B0604020202020204" pitchFamily="34" charset="0"/>
              </a:rPr>
              <a:t>Tragfähige und motivierende Arbeitsbeziehungen mit belasteten Menschen aufzubauen</a:t>
            </a:r>
          </a:p>
          <a:p>
            <a:pPr marL="423450" indent="-171450" algn="l">
              <a:buFont typeface="Wingdings" panose="05000000000000000000" pitchFamily="2" charset="2"/>
              <a:buChar char="§"/>
            </a:pPr>
            <a:r>
              <a:rPr lang="de-DE" sz="1400" b="0" i="0" dirty="0">
                <a:solidFill>
                  <a:schemeClr val="bg2"/>
                </a:solidFill>
                <a:effectLst/>
                <a:latin typeface="Arial" panose="020B0604020202020204" pitchFamily="34" charset="0"/>
                <a:cs typeface="Arial" panose="020B0604020202020204" pitchFamily="34" charset="0"/>
              </a:rPr>
              <a:t>Relevante soziale, psychologische und rechtliche Bedingungen differenziert zu berücksichtigen</a:t>
            </a:r>
          </a:p>
          <a:p>
            <a:pPr marL="447675" lvl="1">
              <a:lnSpc>
                <a:spcPts val="3000"/>
              </a:lnSpc>
            </a:pPr>
            <a:endParaRPr lang="de-DE" sz="1200" cap="none" dirty="0"/>
          </a:p>
        </p:txBody>
      </p:sp>
      <p:sp>
        <p:nvSpPr>
          <p:cNvPr id="2" name="Foliennummernplatzhalter 1"/>
          <p:cNvSpPr>
            <a:spLocks noGrp="1"/>
          </p:cNvSpPr>
          <p:nvPr>
            <p:ph type="sldNum" sz="quarter" idx="4"/>
          </p:nvPr>
        </p:nvSpPr>
        <p:spPr/>
        <p:txBody>
          <a:bodyPr/>
          <a:lstStyle/>
          <a:p>
            <a:fld id="{00AE86EE-D51B-4BED-B5CD-B52B8BABC030}" type="slidenum">
              <a:rPr lang="de-DE" smtClean="0"/>
              <a:pPr/>
              <a:t>22</a:t>
            </a:fld>
            <a:endParaRPr lang="de-DE" dirty="0"/>
          </a:p>
        </p:txBody>
      </p:sp>
      <p:sp>
        <p:nvSpPr>
          <p:cNvPr id="10" name="Titel 7"/>
          <p:cNvSpPr>
            <a:spLocks noGrp="1"/>
          </p:cNvSpPr>
          <p:nvPr>
            <p:ph type="title"/>
          </p:nvPr>
        </p:nvSpPr>
        <p:spPr/>
        <p:txBody>
          <a:bodyPr/>
          <a:lstStyle/>
          <a:p>
            <a:r>
              <a:rPr lang="de-DE" b="1" dirty="0"/>
              <a:t> Kompetenzprofil</a:t>
            </a:r>
            <a:endParaRPr lang="de-DE" dirty="0"/>
          </a:p>
        </p:txBody>
      </p:sp>
      <p:pic>
        <p:nvPicPr>
          <p:cNvPr id="13" name="Grafik 1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8767" y="3645024"/>
            <a:ext cx="5717422" cy="2858226"/>
          </a:xfrm>
          <a:prstGeom prst="rect">
            <a:avLst/>
          </a:prstGeom>
        </p:spPr>
      </p:pic>
      <p:pic>
        <p:nvPicPr>
          <p:cNvPr id="14" name="Grafik 1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978284" y="764704"/>
            <a:ext cx="2868225" cy="2880320"/>
          </a:xfrm>
          <a:prstGeom prst="rect">
            <a:avLst/>
          </a:prstGeom>
        </p:spPr>
      </p:pic>
      <p:sp>
        <p:nvSpPr>
          <p:cNvPr id="6" name="Inhaltsplatzhalter 5"/>
          <p:cNvSpPr>
            <a:spLocks noGrp="1"/>
          </p:cNvSpPr>
          <p:nvPr>
            <p:ph idx="22"/>
          </p:nvPr>
        </p:nvSpPr>
        <p:spPr>
          <a:xfrm>
            <a:off x="3851920" y="3622929"/>
            <a:ext cx="4994589" cy="2880320"/>
          </a:xfrm>
          <a:gradFill flip="none" rotWithShape="1">
            <a:gsLst>
              <a:gs pos="0">
                <a:srgbClr val="07A1E2">
                  <a:shade val="30000"/>
                  <a:satMod val="115000"/>
                </a:srgbClr>
              </a:gs>
              <a:gs pos="50000">
                <a:srgbClr val="07A1E2">
                  <a:shade val="67500"/>
                  <a:satMod val="115000"/>
                </a:srgbClr>
              </a:gs>
              <a:gs pos="100000">
                <a:srgbClr val="07A1E2">
                  <a:shade val="100000"/>
                  <a:satMod val="115000"/>
                </a:srgbClr>
              </a:gs>
            </a:gsLst>
            <a:path path="circle">
              <a:fillToRect l="100000" t="100000"/>
            </a:path>
            <a:tileRect r="-100000" b="-100000"/>
          </a:gradFill>
        </p:spPr>
        <p:txBody>
          <a:bodyPr tIns="0" rIns="216000" bIns="0" anchor="ctr" anchorCtr="0"/>
          <a:lstStyle/>
          <a:p>
            <a:pPr marL="603450" lvl="2" indent="-171450">
              <a:buFont typeface="Wingdings" panose="05000000000000000000" pitchFamily="2" charset="2"/>
              <a:buChar char="§"/>
            </a:pPr>
            <a:r>
              <a:rPr lang="de-DE" sz="1400" dirty="0"/>
              <a:t>Begleitende Forschungsarbeiten durchzuführen</a:t>
            </a:r>
          </a:p>
          <a:p>
            <a:pPr marL="603450" lvl="2" indent="-171450">
              <a:buFont typeface="Wingdings" panose="05000000000000000000" pitchFamily="2" charset="2"/>
              <a:buChar char="§"/>
            </a:pPr>
            <a:r>
              <a:rPr lang="de-DE" sz="1400" dirty="0"/>
              <a:t>Projekte zu initiieren, durchführen und zu evaluieren</a:t>
            </a:r>
          </a:p>
          <a:p>
            <a:pPr marL="603450" lvl="2" indent="-171450">
              <a:buFont typeface="Wingdings" panose="05000000000000000000" pitchFamily="2" charset="2"/>
              <a:buChar char="§"/>
            </a:pPr>
            <a:r>
              <a:rPr lang="de-DE" sz="1400" dirty="0"/>
              <a:t>In Einrichtungen zu organisieren, zu wirtschaften und Personalverantwortung auszuüben</a:t>
            </a:r>
          </a:p>
          <a:p>
            <a:pPr marL="603450" lvl="2" indent="-171450">
              <a:buFont typeface="Wingdings" panose="05000000000000000000" pitchFamily="2" charset="2"/>
              <a:buChar char="§"/>
            </a:pPr>
            <a:r>
              <a:rPr lang="de-DE" sz="1400" dirty="0"/>
              <a:t>Im Einzel-, Paar- Familien- und Gruppensetting psychosoziale Beratung durchzuführen</a:t>
            </a:r>
          </a:p>
          <a:p>
            <a:pPr marL="603450" lvl="2" indent="-171450">
              <a:buFont typeface="Wingdings" panose="05000000000000000000" pitchFamily="2" charset="2"/>
              <a:buChar char="§"/>
            </a:pPr>
            <a:r>
              <a:rPr lang="de-DE" sz="1400" dirty="0"/>
              <a:t>Bei Paaren, Gruppen und auf institutioneller Ebene Mediation (Konfliktvermittlung) zu leisten</a:t>
            </a:r>
          </a:p>
        </p:txBody>
      </p:sp>
    </p:spTree>
    <p:extLst>
      <p:ext uri="{BB962C8B-B14F-4D97-AF65-F5344CB8AC3E}">
        <p14:creationId xmlns:p14="http://schemas.microsoft.com/office/powerpoint/2010/main" val="25432362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4"/>
          </p:nvPr>
        </p:nvSpPr>
        <p:spPr/>
        <p:txBody>
          <a:bodyPr/>
          <a:lstStyle/>
          <a:p>
            <a:fld id="{00AE86EE-D51B-4BED-B5CD-B52B8BABC030}" type="slidenum">
              <a:rPr lang="de-DE" smtClean="0"/>
              <a:pPr/>
              <a:t>23</a:t>
            </a:fld>
            <a:endParaRPr lang="de-DE" dirty="0"/>
          </a:p>
        </p:txBody>
      </p:sp>
      <p:sp>
        <p:nvSpPr>
          <p:cNvPr id="16" name="Titel 6"/>
          <p:cNvSpPr>
            <a:spLocks noGrp="1"/>
          </p:cNvSpPr>
          <p:nvPr>
            <p:ph type="title" idx="4294967295"/>
          </p:nvPr>
        </p:nvSpPr>
        <p:spPr>
          <a:xfrm>
            <a:off x="161510" y="304096"/>
            <a:ext cx="5561905" cy="404295"/>
          </a:xfrm>
          <a:prstGeom prst="rect">
            <a:avLst/>
          </a:prstGeom>
        </p:spPr>
        <p:txBody>
          <a:bodyPr/>
          <a:lstStyle/>
          <a:p>
            <a:r>
              <a:rPr lang="de-DE" sz="2400" b="1" dirty="0">
                <a:solidFill>
                  <a:srgbClr val="185191"/>
                </a:solidFill>
              </a:rPr>
              <a:t>Berufsfeld &amp; Chancen am Arbeitsmarkt</a:t>
            </a:r>
            <a:endParaRPr lang="de-DE" sz="2400" dirty="0">
              <a:solidFill>
                <a:srgbClr val="185191"/>
              </a:solidFill>
            </a:endParaRPr>
          </a:p>
        </p:txBody>
      </p:sp>
      <p:sp>
        <p:nvSpPr>
          <p:cNvPr id="9" name="Inhaltsplatzhalter 8"/>
          <p:cNvSpPr>
            <a:spLocks noGrp="1"/>
          </p:cNvSpPr>
          <p:nvPr>
            <p:ph idx="24"/>
          </p:nvPr>
        </p:nvSpPr>
        <p:spPr>
          <a:xfrm>
            <a:off x="252000" y="774000"/>
            <a:ext cx="3239880" cy="2887816"/>
          </a:xfrm>
          <a:solidFill>
            <a:srgbClr val="07A1E2"/>
          </a:solidFill>
        </p:spPr>
        <p:txBody>
          <a:bodyPr/>
          <a:lstStyle/>
          <a:p>
            <a:pPr>
              <a:lnSpc>
                <a:spcPct val="150000"/>
              </a:lnSpc>
            </a:pPr>
            <a:r>
              <a:rPr lang="de-DE" sz="1600" b="0" i="0" dirty="0">
                <a:solidFill>
                  <a:schemeClr val="bg2"/>
                </a:solidFill>
                <a:effectLst/>
                <a:latin typeface="Helvetico"/>
              </a:rPr>
              <a:t>N</a:t>
            </a:r>
            <a:r>
              <a:rPr lang="de-DE" sz="1400" b="0" i="0" dirty="0">
                <a:solidFill>
                  <a:schemeClr val="bg2"/>
                </a:solidFill>
                <a:effectLst/>
                <a:latin typeface="Helvetico"/>
              </a:rPr>
              <a:t>eue Berufs- und Karriereaussichten sowohl in den klassischen Institutionen der Sozialen Arbeit und der psychosozialen Beratung, als auch in der Privatwirtschaft, an Hochschulen und in der  Selbstständigkeit.</a:t>
            </a:r>
          </a:p>
          <a:p>
            <a:pPr marL="252000" lvl="1"/>
            <a:endParaRPr lang="de-DE" sz="1400" cap="none" dirty="0"/>
          </a:p>
        </p:txBody>
      </p:sp>
      <p:sp>
        <p:nvSpPr>
          <p:cNvPr id="10" name="Inhaltsplatzhalter 9"/>
          <p:cNvSpPr>
            <a:spLocks noGrp="1"/>
          </p:cNvSpPr>
          <p:nvPr>
            <p:ph idx="4294967295"/>
          </p:nvPr>
        </p:nvSpPr>
        <p:spPr>
          <a:xfrm flipV="1">
            <a:off x="6012000" y="6533999"/>
            <a:ext cx="2880480" cy="45719"/>
          </a:xfrm>
          <a:prstGeom prst="rect">
            <a:avLst/>
          </a:prstGeom>
        </p:spPr>
        <p:txBody>
          <a:bodyPr/>
          <a:lstStyle/>
          <a:p>
            <a:endParaRPr lang="de-DE" dirty="0"/>
          </a:p>
        </p:txBody>
      </p:sp>
      <p:sp>
        <p:nvSpPr>
          <p:cNvPr id="14" name="Inhaltsplatzhalter 13"/>
          <p:cNvSpPr>
            <a:spLocks noGrp="1"/>
          </p:cNvSpPr>
          <p:nvPr>
            <p:ph idx="18"/>
          </p:nvPr>
        </p:nvSpPr>
        <p:spPr>
          <a:xfrm>
            <a:off x="6012000" y="3636107"/>
            <a:ext cx="2880480" cy="2898238"/>
          </a:xfrm>
          <a:solidFill>
            <a:srgbClr val="185191"/>
          </a:solidFill>
        </p:spPr>
        <p:txBody>
          <a:bodyPr/>
          <a:lstStyle/>
          <a:p>
            <a:r>
              <a:rPr lang="de-DE" sz="1400" b="1" i="0" dirty="0">
                <a:solidFill>
                  <a:schemeClr val="bg2"/>
                </a:solidFill>
                <a:effectLst/>
                <a:latin typeface="Arial" panose="020B0604020202020204" pitchFamily="34" charset="0"/>
                <a:cs typeface="Arial" panose="020B0604020202020204" pitchFamily="34" charset="0"/>
              </a:rPr>
              <a:t>Bitte beachten:</a:t>
            </a:r>
          </a:p>
          <a:p>
            <a:r>
              <a:rPr lang="de-DE" sz="1400" b="0" i="0" dirty="0">
                <a:solidFill>
                  <a:schemeClr val="bg2"/>
                </a:solidFill>
                <a:effectLst/>
                <a:latin typeface="Arial" panose="020B0604020202020204" pitchFamily="34" charset="0"/>
                <a:cs typeface="Arial" panose="020B0604020202020204" pitchFamily="34" charset="0"/>
              </a:rPr>
              <a:t>Für den Fall, dass die staatliche Anerkennung als </a:t>
            </a:r>
            <a:r>
              <a:rPr lang="de-DE" sz="1400" b="0" i="0" dirty="0" err="1">
                <a:solidFill>
                  <a:schemeClr val="bg2"/>
                </a:solidFill>
                <a:effectLst/>
                <a:latin typeface="Arial" panose="020B0604020202020204" pitchFamily="34" charset="0"/>
                <a:cs typeface="Arial" panose="020B0604020202020204" pitchFamily="34" charset="0"/>
              </a:rPr>
              <a:t>Sozialarbeiter:in</a:t>
            </a:r>
            <a:r>
              <a:rPr lang="de-DE" sz="1400" b="0" i="0" dirty="0">
                <a:solidFill>
                  <a:schemeClr val="bg2"/>
                </a:solidFill>
                <a:effectLst/>
                <a:latin typeface="Arial" panose="020B0604020202020204" pitchFamily="34" charset="0"/>
                <a:cs typeface="Arial" panose="020B0604020202020204" pitchFamily="34" charset="0"/>
              </a:rPr>
              <a:t> nicht im Rahmen eines Bachelor-Abschlusses in Sozialer Arbeit erlangt wurde, kann diese durch den erfolgreichen Abschluss des Masterstudienganges auch </a:t>
            </a:r>
            <a:r>
              <a:rPr lang="de-DE" sz="1400" b="1" i="0" dirty="0">
                <a:solidFill>
                  <a:schemeClr val="bg2"/>
                </a:solidFill>
                <a:effectLst/>
                <a:latin typeface="Arial" panose="020B0604020202020204" pitchFamily="34" charset="0"/>
                <a:cs typeface="Arial" panose="020B0604020202020204" pitchFamily="34" charset="0"/>
              </a:rPr>
              <a:t>nicht</a:t>
            </a:r>
            <a:r>
              <a:rPr lang="de-DE" sz="1400" b="0" i="0" dirty="0">
                <a:solidFill>
                  <a:schemeClr val="bg2"/>
                </a:solidFill>
                <a:effectLst/>
                <a:latin typeface="Arial" panose="020B0604020202020204" pitchFamily="34" charset="0"/>
                <a:cs typeface="Arial" panose="020B0604020202020204" pitchFamily="34" charset="0"/>
              </a:rPr>
              <a:t> nachgeholt werden.</a:t>
            </a:r>
          </a:p>
          <a:p>
            <a:endParaRPr lang="de-DE" sz="1600" b="0" i="0" cap="all" dirty="0">
              <a:latin typeface="+mj-lt"/>
            </a:endParaRPr>
          </a:p>
        </p:txBody>
      </p:sp>
    </p:spTree>
    <p:extLst>
      <p:ext uri="{BB962C8B-B14F-4D97-AF65-F5344CB8AC3E}">
        <p14:creationId xmlns:p14="http://schemas.microsoft.com/office/powerpoint/2010/main" val="24095283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9"/>
          </p:nvPr>
        </p:nvSpPr>
        <p:spPr>
          <a:solidFill>
            <a:srgbClr val="185191"/>
          </a:solidFill>
        </p:spPr>
        <p:txBody>
          <a:bodyPr/>
          <a:lstStyle/>
          <a:p>
            <a:endParaRPr lang="de-DE" dirty="0"/>
          </a:p>
          <a:p>
            <a:r>
              <a:rPr lang="de-DE" dirty="0"/>
              <a:t>Beispiel Stundenplan</a:t>
            </a:r>
          </a:p>
          <a:p>
            <a:r>
              <a:rPr lang="de-DE" dirty="0"/>
              <a:t>Leona</a:t>
            </a:r>
          </a:p>
          <a:p>
            <a:endParaRPr lang="de-DE" dirty="0"/>
          </a:p>
        </p:txBody>
      </p:sp>
      <p:sp>
        <p:nvSpPr>
          <p:cNvPr id="3" name="Foliennummernplatzhalter 2"/>
          <p:cNvSpPr>
            <a:spLocks noGrp="1"/>
          </p:cNvSpPr>
          <p:nvPr>
            <p:ph type="sldNum" sz="quarter" idx="4"/>
          </p:nvPr>
        </p:nvSpPr>
        <p:spPr/>
        <p:txBody>
          <a:bodyPr/>
          <a:lstStyle/>
          <a:p>
            <a:fld id="{00AE86EE-D51B-4BED-B5CD-B52B8BABC030}" type="slidenum">
              <a:rPr lang="de-DE" smtClean="0"/>
              <a:pPr/>
              <a:t>24</a:t>
            </a:fld>
            <a:endParaRPr lang="de-DE" dirty="0"/>
          </a:p>
        </p:txBody>
      </p:sp>
    </p:spTree>
    <p:extLst>
      <p:ext uri="{BB962C8B-B14F-4D97-AF65-F5344CB8AC3E}">
        <p14:creationId xmlns:p14="http://schemas.microsoft.com/office/powerpoint/2010/main" val="36374367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9"/>
          </p:nvPr>
        </p:nvSpPr>
        <p:spPr>
          <a:solidFill>
            <a:srgbClr val="185191"/>
          </a:solidFill>
        </p:spPr>
        <p:txBody>
          <a:bodyPr/>
          <a:lstStyle/>
          <a:p>
            <a:endParaRPr lang="de-DE" dirty="0"/>
          </a:p>
          <a:p>
            <a:endParaRPr lang="de-DE" dirty="0"/>
          </a:p>
        </p:txBody>
      </p:sp>
      <p:sp>
        <p:nvSpPr>
          <p:cNvPr id="3" name="Foliennummernplatzhalter 2"/>
          <p:cNvSpPr>
            <a:spLocks noGrp="1"/>
          </p:cNvSpPr>
          <p:nvPr>
            <p:ph type="sldNum" sz="quarter" idx="4"/>
          </p:nvPr>
        </p:nvSpPr>
        <p:spPr/>
        <p:txBody>
          <a:bodyPr/>
          <a:lstStyle/>
          <a:p>
            <a:fld id="{00AE86EE-D51B-4BED-B5CD-B52B8BABC030}" type="slidenum">
              <a:rPr lang="de-DE" smtClean="0"/>
              <a:pPr/>
              <a:t>25</a:t>
            </a:fld>
            <a:endParaRPr lang="de-DE" dirty="0"/>
          </a:p>
        </p:txBody>
      </p:sp>
      <p:pic>
        <p:nvPicPr>
          <p:cNvPr id="2" name="Grafik 1">
            <a:extLst>
              <a:ext uri="{FF2B5EF4-FFF2-40B4-BE49-F238E27FC236}">
                <a16:creationId xmlns:a16="http://schemas.microsoft.com/office/drawing/2014/main" id="{15517F43-2E63-BCE0-12F9-30AE0E5E0780}"/>
              </a:ext>
            </a:extLst>
          </p:cNvPr>
          <p:cNvPicPr>
            <a:picLocks noChangeAspect="1"/>
          </p:cNvPicPr>
          <p:nvPr/>
        </p:nvPicPr>
        <p:blipFill>
          <a:blip r:embed="rId2"/>
          <a:stretch>
            <a:fillRect/>
          </a:stretch>
        </p:blipFill>
        <p:spPr>
          <a:xfrm>
            <a:off x="515092" y="849698"/>
            <a:ext cx="8113816" cy="5608654"/>
          </a:xfrm>
          <a:prstGeom prst="rect">
            <a:avLst/>
          </a:prstGeom>
        </p:spPr>
      </p:pic>
      <p:sp>
        <p:nvSpPr>
          <p:cNvPr id="4" name="Textfeld 3">
            <a:extLst>
              <a:ext uri="{FF2B5EF4-FFF2-40B4-BE49-F238E27FC236}">
                <a16:creationId xmlns:a16="http://schemas.microsoft.com/office/drawing/2014/main" id="{E92F1F35-1BE6-0D18-B536-5710EFCD88D6}"/>
              </a:ext>
            </a:extLst>
          </p:cNvPr>
          <p:cNvSpPr txBox="1"/>
          <p:nvPr/>
        </p:nvSpPr>
        <p:spPr>
          <a:xfrm>
            <a:off x="395536" y="188640"/>
            <a:ext cx="4896544" cy="369332"/>
          </a:xfrm>
          <a:prstGeom prst="rect">
            <a:avLst/>
          </a:prstGeom>
          <a:noFill/>
        </p:spPr>
        <p:txBody>
          <a:bodyPr wrap="square" rtlCol="0">
            <a:spAutoFit/>
          </a:bodyPr>
          <a:lstStyle/>
          <a:p>
            <a:r>
              <a:rPr lang="de-DE" dirty="0"/>
              <a:t>1. Semester</a:t>
            </a:r>
          </a:p>
        </p:txBody>
      </p:sp>
    </p:spTree>
    <p:extLst>
      <p:ext uri="{BB962C8B-B14F-4D97-AF65-F5344CB8AC3E}">
        <p14:creationId xmlns:p14="http://schemas.microsoft.com/office/powerpoint/2010/main" val="25949581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9"/>
          </p:nvPr>
        </p:nvSpPr>
        <p:spPr>
          <a:solidFill>
            <a:srgbClr val="185191"/>
          </a:solidFill>
        </p:spPr>
        <p:txBody>
          <a:bodyPr/>
          <a:lstStyle/>
          <a:p>
            <a:endParaRPr lang="de-DE" dirty="0"/>
          </a:p>
          <a:p>
            <a:endParaRPr lang="de-DE" dirty="0"/>
          </a:p>
        </p:txBody>
      </p:sp>
      <p:sp>
        <p:nvSpPr>
          <p:cNvPr id="3" name="Foliennummernplatzhalter 2"/>
          <p:cNvSpPr>
            <a:spLocks noGrp="1"/>
          </p:cNvSpPr>
          <p:nvPr>
            <p:ph type="sldNum" sz="quarter" idx="4"/>
          </p:nvPr>
        </p:nvSpPr>
        <p:spPr/>
        <p:txBody>
          <a:bodyPr/>
          <a:lstStyle/>
          <a:p>
            <a:fld id="{00AE86EE-D51B-4BED-B5CD-B52B8BABC030}" type="slidenum">
              <a:rPr lang="de-DE" smtClean="0"/>
              <a:pPr/>
              <a:t>26</a:t>
            </a:fld>
            <a:endParaRPr lang="de-DE" dirty="0"/>
          </a:p>
        </p:txBody>
      </p:sp>
      <p:pic>
        <p:nvPicPr>
          <p:cNvPr id="6" name="Grafik 5">
            <a:extLst>
              <a:ext uri="{FF2B5EF4-FFF2-40B4-BE49-F238E27FC236}">
                <a16:creationId xmlns:a16="http://schemas.microsoft.com/office/drawing/2014/main" id="{EFD1529F-2C9F-D80E-4D70-50FE774F7B36}"/>
              </a:ext>
            </a:extLst>
          </p:cNvPr>
          <p:cNvPicPr>
            <a:picLocks noChangeAspect="1"/>
          </p:cNvPicPr>
          <p:nvPr/>
        </p:nvPicPr>
        <p:blipFill>
          <a:blip r:embed="rId2"/>
          <a:stretch>
            <a:fillRect/>
          </a:stretch>
        </p:blipFill>
        <p:spPr>
          <a:xfrm>
            <a:off x="476868" y="892473"/>
            <a:ext cx="8190263" cy="5523103"/>
          </a:xfrm>
          <a:prstGeom prst="rect">
            <a:avLst/>
          </a:prstGeom>
        </p:spPr>
      </p:pic>
      <p:sp>
        <p:nvSpPr>
          <p:cNvPr id="7" name="Textfeld 6">
            <a:extLst>
              <a:ext uri="{FF2B5EF4-FFF2-40B4-BE49-F238E27FC236}">
                <a16:creationId xmlns:a16="http://schemas.microsoft.com/office/drawing/2014/main" id="{FFE62F0B-335B-83A5-A9A5-068F8EF8EBCF}"/>
              </a:ext>
            </a:extLst>
          </p:cNvPr>
          <p:cNvSpPr txBox="1"/>
          <p:nvPr/>
        </p:nvSpPr>
        <p:spPr>
          <a:xfrm>
            <a:off x="395536" y="188640"/>
            <a:ext cx="4896544" cy="369332"/>
          </a:xfrm>
          <a:prstGeom prst="rect">
            <a:avLst/>
          </a:prstGeom>
          <a:noFill/>
        </p:spPr>
        <p:txBody>
          <a:bodyPr wrap="square" rtlCol="0">
            <a:spAutoFit/>
          </a:bodyPr>
          <a:lstStyle/>
          <a:p>
            <a:r>
              <a:rPr lang="de-DE" dirty="0"/>
              <a:t>2. Semester</a:t>
            </a:r>
          </a:p>
        </p:txBody>
      </p:sp>
    </p:spTree>
    <p:extLst>
      <p:ext uri="{BB962C8B-B14F-4D97-AF65-F5344CB8AC3E}">
        <p14:creationId xmlns:p14="http://schemas.microsoft.com/office/powerpoint/2010/main" val="22192095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9"/>
          </p:nvPr>
        </p:nvSpPr>
        <p:spPr>
          <a:solidFill>
            <a:srgbClr val="185191"/>
          </a:solidFill>
        </p:spPr>
        <p:txBody>
          <a:bodyPr/>
          <a:lstStyle/>
          <a:p>
            <a:r>
              <a:rPr lang="de-DE" dirty="0"/>
              <a:t>Raum für Fragen</a:t>
            </a:r>
            <a:endParaRPr lang="de-DE" sz="2900" dirty="0"/>
          </a:p>
        </p:txBody>
      </p:sp>
      <p:sp>
        <p:nvSpPr>
          <p:cNvPr id="3" name="Foliennummernplatzhalter 2"/>
          <p:cNvSpPr>
            <a:spLocks noGrp="1"/>
          </p:cNvSpPr>
          <p:nvPr>
            <p:ph type="sldNum" sz="quarter" idx="4"/>
          </p:nvPr>
        </p:nvSpPr>
        <p:spPr/>
        <p:txBody>
          <a:bodyPr/>
          <a:lstStyle/>
          <a:p>
            <a:fld id="{00AE86EE-D51B-4BED-B5CD-B52B8BABC030}" type="slidenum">
              <a:rPr lang="de-DE" smtClean="0"/>
              <a:pPr/>
              <a:t>27</a:t>
            </a:fld>
            <a:endParaRPr lang="de-DE" dirty="0"/>
          </a:p>
        </p:txBody>
      </p:sp>
    </p:spTree>
    <p:extLst>
      <p:ext uri="{BB962C8B-B14F-4D97-AF65-F5344CB8AC3E}">
        <p14:creationId xmlns:p14="http://schemas.microsoft.com/office/powerpoint/2010/main" val="21233290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nhaltsplatzhalter 12"/>
          <p:cNvPicPr>
            <a:picLocks noGrp="1" noChangeAspect="1"/>
          </p:cNvPicPr>
          <p:nvPr>
            <p:ph idx="24"/>
          </p:nvPr>
        </p:nvPicPr>
        <p:blipFill>
          <a:blip r:embed="rId2" cstate="screen">
            <a:extLst>
              <a:ext uri="{28A0092B-C50C-407E-A947-70E740481C1C}">
                <a14:useLocalDpi xmlns:a14="http://schemas.microsoft.com/office/drawing/2010/main"/>
              </a:ext>
            </a:extLst>
          </a:blip>
          <a:stretch>
            <a:fillRect/>
          </a:stretch>
        </p:blipFill>
        <p:spPr>
          <a:xfrm>
            <a:off x="254286" y="775420"/>
            <a:ext cx="8637015" cy="5758010"/>
          </a:xfrm>
        </p:spPr>
      </p:pic>
      <p:sp>
        <p:nvSpPr>
          <p:cNvPr id="3" name="Foliennummernplatzhalter 2"/>
          <p:cNvSpPr>
            <a:spLocks noGrp="1"/>
          </p:cNvSpPr>
          <p:nvPr>
            <p:ph type="sldNum" sz="quarter" idx="4"/>
          </p:nvPr>
        </p:nvSpPr>
        <p:spPr/>
        <p:txBody>
          <a:bodyPr/>
          <a:lstStyle/>
          <a:p>
            <a:fld id="{00AE86EE-D51B-4BED-B5CD-B52B8BABC030}" type="slidenum">
              <a:rPr lang="de-DE" smtClean="0"/>
              <a:pPr/>
              <a:t>28</a:t>
            </a:fld>
            <a:endParaRPr lang="de-DE" dirty="0"/>
          </a:p>
        </p:txBody>
      </p:sp>
      <p:sp>
        <p:nvSpPr>
          <p:cNvPr id="12" name="Titel 11"/>
          <p:cNvSpPr>
            <a:spLocks noGrp="1"/>
          </p:cNvSpPr>
          <p:nvPr>
            <p:ph type="title"/>
          </p:nvPr>
        </p:nvSpPr>
        <p:spPr>
          <a:xfrm>
            <a:off x="539552" y="998730"/>
            <a:ext cx="6048672" cy="414046"/>
          </a:xfrm>
        </p:spPr>
        <p:txBody>
          <a:bodyPr/>
          <a:lstStyle/>
          <a:p>
            <a:r>
              <a:rPr lang="de-DE" sz="2400" b="1" dirty="0">
                <a:solidFill>
                  <a:srgbClr val="FFFFFF"/>
                </a:solidFill>
              </a:rPr>
              <a:t>Vielen Dank für Eure Aufmerksamkeit!</a:t>
            </a:r>
          </a:p>
        </p:txBody>
      </p:sp>
    </p:spTree>
    <p:extLst>
      <p:ext uri="{BB962C8B-B14F-4D97-AF65-F5344CB8AC3E}">
        <p14:creationId xmlns:p14="http://schemas.microsoft.com/office/powerpoint/2010/main" val="1180023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9"/>
          </p:nvPr>
        </p:nvSpPr>
        <p:spPr>
          <a:solidFill>
            <a:srgbClr val="185191"/>
          </a:solidFill>
        </p:spPr>
        <p:txBody>
          <a:bodyPr lIns="2412000"/>
          <a:lstStyle/>
          <a:p>
            <a:pPr algn="l"/>
            <a:r>
              <a:rPr lang="de-DE" dirty="0"/>
              <a:t>TOPs</a:t>
            </a:r>
          </a:p>
          <a:p>
            <a:pPr algn="l"/>
            <a:endParaRPr lang="de-DE" sz="2400" b="0" dirty="0"/>
          </a:p>
          <a:p>
            <a:pPr marL="360363" indent="-360363" algn="l">
              <a:buFont typeface="Wingdings" panose="05000000000000000000" pitchFamily="2" charset="2"/>
              <a:buChar char="§"/>
            </a:pPr>
            <a:r>
              <a:rPr lang="de-DE" sz="2400" b="0" dirty="0"/>
              <a:t>Hochschule Niederrhein</a:t>
            </a:r>
          </a:p>
          <a:p>
            <a:pPr marL="360363" indent="-360363" algn="l">
              <a:buFont typeface="Wingdings" panose="05000000000000000000" pitchFamily="2" charset="2"/>
              <a:buChar char="§"/>
            </a:pPr>
            <a:r>
              <a:rPr lang="de-DE" sz="2400" b="0" dirty="0"/>
              <a:t>Bewerbung und Zulassung</a:t>
            </a:r>
          </a:p>
          <a:p>
            <a:pPr marL="360363" indent="-360363" algn="l">
              <a:buFont typeface="Wingdings" panose="05000000000000000000" pitchFamily="2" charset="2"/>
              <a:buChar char="§"/>
            </a:pPr>
            <a:r>
              <a:rPr lang="de-DE" sz="2400" b="0" dirty="0"/>
              <a:t>Freiwillige Eignungsprüfung - Bonus</a:t>
            </a:r>
          </a:p>
          <a:p>
            <a:pPr marL="360363" indent="-360363" algn="l">
              <a:buFont typeface="Wingdings" panose="05000000000000000000" pitchFamily="2" charset="2"/>
              <a:buChar char="§"/>
            </a:pPr>
            <a:r>
              <a:rPr lang="de-DE" sz="2400" b="0" dirty="0"/>
              <a:t>Studieninhalte</a:t>
            </a:r>
          </a:p>
          <a:p>
            <a:pPr marL="360363" indent="-360363" algn="l">
              <a:buFont typeface="Wingdings" panose="05000000000000000000" pitchFamily="2" charset="2"/>
              <a:buChar char="§"/>
            </a:pPr>
            <a:r>
              <a:rPr lang="de-DE" sz="2400" b="0" dirty="0"/>
              <a:t>Studienorganisation und Stundenplan</a:t>
            </a:r>
          </a:p>
          <a:p>
            <a:pPr marL="360363" indent="-360363" algn="l">
              <a:buFont typeface="Wingdings" panose="05000000000000000000" pitchFamily="2" charset="2"/>
              <a:buChar char="§"/>
            </a:pPr>
            <a:r>
              <a:rPr lang="de-DE" sz="2400" b="0" dirty="0"/>
              <a:t>Raum für Fragen</a:t>
            </a:r>
          </a:p>
        </p:txBody>
      </p:sp>
      <p:sp>
        <p:nvSpPr>
          <p:cNvPr id="3" name="Foliennummernplatzhalter 2"/>
          <p:cNvSpPr>
            <a:spLocks noGrp="1"/>
          </p:cNvSpPr>
          <p:nvPr>
            <p:ph type="sldNum" sz="quarter" idx="4"/>
          </p:nvPr>
        </p:nvSpPr>
        <p:spPr/>
        <p:txBody>
          <a:bodyPr/>
          <a:lstStyle/>
          <a:p>
            <a:fld id="{00AE86EE-D51B-4BED-B5CD-B52B8BABC030}" type="slidenum">
              <a:rPr lang="de-DE" smtClean="0"/>
              <a:pPr/>
              <a:t>3</a:t>
            </a:fld>
            <a:endParaRPr lang="de-DE" dirty="0"/>
          </a:p>
        </p:txBody>
      </p:sp>
    </p:spTree>
    <p:extLst>
      <p:ext uri="{BB962C8B-B14F-4D97-AF65-F5344CB8AC3E}">
        <p14:creationId xmlns:p14="http://schemas.microsoft.com/office/powerpoint/2010/main" val="3871229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9"/>
          </p:nvPr>
        </p:nvSpPr>
        <p:spPr>
          <a:solidFill>
            <a:srgbClr val="185191"/>
          </a:solidFill>
        </p:spPr>
        <p:txBody>
          <a:bodyPr/>
          <a:lstStyle/>
          <a:p>
            <a:r>
              <a:rPr lang="de-DE" sz="4000" dirty="0"/>
              <a:t>Hochschule Niederrhein</a:t>
            </a:r>
          </a:p>
        </p:txBody>
      </p:sp>
      <p:sp>
        <p:nvSpPr>
          <p:cNvPr id="3" name="Foliennummernplatzhalter 2"/>
          <p:cNvSpPr>
            <a:spLocks noGrp="1"/>
          </p:cNvSpPr>
          <p:nvPr>
            <p:ph type="sldNum" sz="quarter" idx="4"/>
          </p:nvPr>
        </p:nvSpPr>
        <p:spPr/>
        <p:txBody>
          <a:bodyPr/>
          <a:lstStyle/>
          <a:p>
            <a:fld id="{00AE86EE-D51B-4BED-B5CD-B52B8BABC030}" type="slidenum">
              <a:rPr lang="de-DE" smtClean="0"/>
              <a:pPr/>
              <a:t>4</a:t>
            </a:fld>
            <a:endParaRPr lang="de-DE" dirty="0"/>
          </a:p>
        </p:txBody>
      </p:sp>
    </p:spTree>
    <p:extLst>
      <p:ext uri="{BB962C8B-B14F-4D97-AF65-F5344CB8AC3E}">
        <p14:creationId xmlns:p14="http://schemas.microsoft.com/office/powerpoint/2010/main" val="3840468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4"/>
          </p:nvPr>
        </p:nvSpPr>
        <p:spPr/>
        <p:txBody>
          <a:bodyPr/>
          <a:lstStyle/>
          <a:p>
            <a:fld id="{00AE86EE-D51B-4BED-B5CD-B52B8BABC030}" type="slidenum">
              <a:rPr lang="de-DE" smtClean="0">
                <a:solidFill>
                  <a:srgbClr val="B2B2B2"/>
                </a:solidFill>
              </a:rPr>
              <a:pPr/>
              <a:t>5</a:t>
            </a:fld>
            <a:endParaRPr lang="de-DE" dirty="0">
              <a:solidFill>
                <a:srgbClr val="B2B2B2"/>
              </a:solidFill>
            </a:endParaRPr>
          </a:p>
        </p:txBody>
      </p:sp>
      <p:sp>
        <p:nvSpPr>
          <p:cNvPr id="3" name="Inhaltsplatzhalter 2"/>
          <p:cNvSpPr>
            <a:spLocks noGrp="1"/>
          </p:cNvSpPr>
          <p:nvPr>
            <p:ph idx="18"/>
          </p:nvPr>
        </p:nvSpPr>
        <p:spPr>
          <a:xfrm>
            <a:off x="6012160" y="3969060"/>
            <a:ext cx="2880320" cy="2565284"/>
          </a:xfrm>
        </p:spPr>
        <p:txBody>
          <a:bodyPr/>
          <a:lstStyle/>
          <a:p>
            <a:endParaRPr lang="de-DE" dirty="0"/>
          </a:p>
        </p:txBody>
      </p:sp>
      <p:sp>
        <p:nvSpPr>
          <p:cNvPr id="8" name="Inhaltsplatzhalter 7"/>
          <p:cNvSpPr>
            <a:spLocks noGrp="1"/>
          </p:cNvSpPr>
          <p:nvPr>
            <p:ph idx="24"/>
          </p:nvPr>
        </p:nvSpPr>
        <p:spPr>
          <a:xfrm>
            <a:off x="252000" y="773999"/>
            <a:ext cx="5760160" cy="5760345"/>
          </a:xfrm>
          <a:gradFill flip="none" rotWithShape="1">
            <a:gsLst>
              <a:gs pos="0">
                <a:srgbClr val="07A1E2">
                  <a:tint val="66000"/>
                  <a:satMod val="160000"/>
                </a:srgbClr>
              </a:gs>
              <a:gs pos="50000">
                <a:srgbClr val="07A1E2">
                  <a:tint val="44500"/>
                  <a:satMod val="160000"/>
                </a:srgbClr>
              </a:gs>
              <a:gs pos="100000">
                <a:srgbClr val="07A1E2">
                  <a:tint val="23500"/>
                  <a:satMod val="160000"/>
                </a:srgbClr>
              </a:gs>
            </a:gsLst>
            <a:lin ang="8100000" scaled="1"/>
            <a:tileRect/>
          </a:gradFill>
        </p:spPr>
        <p:txBody>
          <a:bodyPr/>
          <a:lstStyle/>
          <a:p>
            <a:pPr lvl="1"/>
            <a:endParaRPr lang="de-DE" b="1" dirty="0">
              <a:solidFill>
                <a:srgbClr val="41C4F9"/>
              </a:solidFill>
            </a:endParaRPr>
          </a:p>
          <a:p>
            <a:pPr marL="216000" lvl="1">
              <a:spcBef>
                <a:spcPts val="0"/>
              </a:spcBef>
            </a:pPr>
            <a:r>
              <a:rPr lang="de-DE" b="1" cap="none" dirty="0">
                <a:solidFill>
                  <a:srgbClr val="185191"/>
                </a:solidFill>
              </a:rPr>
              <a:t>Standorte der HSNR </a:t>
            </a:r>
            <a:r>
              <a:rPr lang="de-DE" b="1" cap="none" dirty="0">
                <a:solidFill>
                  <a:srgbClr val="07A1E2"/>
                </a:solidFill>
              </a:rPr>
              <a:t>in NRW </a:t>
            </a:r>
          </a:p>
          <a:p>
            <a:pPr marL="216000" lvl="1">
              <a:spcBef>
                <a:spcPts val="0"/>
              </a:spcBef>
            </a:pPr>
            <a:r>
              <a:rPr lang="de-DE" b="1" cap="none" dirty="0">
                <a:solidFill>
                  <a:srgbClr val="185191"/>
                </a:solidFill>
              </a:rPr>
              <a:t>und ihre Fachbereiche</a:t>
            </a:r>
          </a:p>
        </p:txBody>
      </p:sp>
      <p:sp>
        <p:nvSpPr>
          <p:cNvPr id="9" name="Titel 8"/>
          <p:cNvSpPr>
            <a:spLocks noGrp="1"/>
          </p:cNvSpPr>
          <p:nvPr>
            <p:ph type="title" idx="4294967295"/>
          </p:nvPr>
        </p:nvSpPr>
        <p:spPr>
          <a:xfrm>
            <a:off x="161510" y="278650"/>
            <a:ext cx="5814102" cy="270030"/>
          </a:xfrm>
          <a:prstGeom prst="rect">
            <a:avLst/>
          </a:prstGeom>
        </p:spPr>
        <p:txBody>
          <a:bodyPr/>
          <a:lstStyle/>
          <a:p>
            <a:r>
              <a:rPr lang="de-DE" sz="1600" b="1" baseline="0" dirty="0">
                <a:solidFill>
                  <a:srgbClr val="185191"/>
                </a:solidFill>
              </a:rPr>
              <a:t>Die HSNR stellt sich vor</a:t>
            </a:r>
            <a:endParaRPr lang="de-DE" sz="1600" b="1" dirty="0"/>
          </a:p>
        </p:txBody>
      </p:sp>
      <p:sp>
        <p:nvSpPr>
          <p:cNvPr id="11" name="Inhaltsplatzhalter 10"/>
          <p:cNvSpPr>
            <a:spLocks noGrp="1"/>
          </p:cNvSpPr>
          <p:nvPr>
            <p:ph idx="26"/>
          </p:nvPr>
        </p:nvSpPr>
        <p:spPr>
          <a:xfrm>
            <a:off x="6012000" y="3654026"/>
            <a:ext cx="2880320" cy="2880319"/>
          </a:xfrm>
          <a:solidFill>
            <a:srgbClr val="07A1E2"/>
          </a:solidFill>
        </p:spPr>
        <p:txBody>
          <a:bodyPr/>
          <a:lstStyle/>
          <a:p>
            <a:endParaRPr lang="de-DE" dirty="0"/>
          </a:p>
          <a:p>
            <a:pPr lvl="1"/>
            <a:endParaRPr lang="de-DE" dirty="0"/>
          </a:p>
          <a:p>
            <a:pPr lvl="1"/>
            <a:endParaRPr lang="de-DE" dirty="0"/>
          </a:p>
          <a:p>
            <a:pPr lvl="1"/>
            <a:endParaRPr lang="de-DE" dirty="0"/>
          </a:p>
          <a:p>
            <a:pPr lvl="1"/>
            <a:r>
              <a:rPr lang="de-DE" dirty="0"/>
              <a:t>Campus </a:t>
            </a:r>
            <a:r>
              <a:rPr lang="de-DE" b="1" dirty="0"/>
              <a:t>Mönchengladbach</a:t>
            </a:r>
          </a:p>
          <a:p>
            <a:pPr lvl="1"/>
            <a:endParaRPr lang="de-DE" sz="800" b="1" dirty="0"/>
          </a:p>
          <a:p>
            <a:pPr marL="603450" lvl="2" indent="-171450">
              <a:buFont typeface="Wingdings" panose="05000000000000000000" pitchFamily="2" charset="2"/>
              <a:buChar char="§"/>
            </a:pPr>
            <a:r>
              <a:rPr lang="de-DE" dirty="0"/>
              <a:t>Ökotrophologie</a:t>
            </a:r>
          </a:p>
          <a:p>
            <a:pPr marL="603450" lvl="2" indent="-171450">
              <a:buFont typeface="Wingdings" panose="05000000000000000000" pitchFamily="2" charset="2"/>
              <a:buChar char="§"/>
            </a:pPr>
            <a:r>
              <a:rPr lang="de-DE" dirty="0"/>
              <a:t>Sozialwesen</a:t>
            </a:r>
          </a:p>
          <a:p>
            <a:pPr marL="603450" lvl="2" indent="-171450">
              <a:buFont typeface="Wingdings" panose="05000000000000000000" pitchFamily="2" charset="2"/>
              <a:buChar char="§"/>
            </a:pPr>
            <a:r>
              <a:rPr lang="de-DE" dirty="0"/>
              <a:t>Textil- und Bekleidungstechnik</a:t>
            </a:r>
          </a:p>
          <a:p>
            <a:pPr marL="603450" lvl="2" indent="-171450">
              <a:buFont typeface="Wingdings" panose="05000000000000000000" pitchFamily="2" charset="2"/>
              <a:buChar char="§"/>
            </a:pPr>
            <a:r>
              <a:rPr lang="de-DE" dirty="0"/>
              <a:t>Wirtschaftswissenschaften</a:t>
            </a:r>
          </a:p>
        </p:txBody>
      </p:sp>
      <p:pic>
        <p:nvPicPr>
          <p:cNvPr id="12" name="Inhaltsplatzhalter 11"/>
          <p:cNvPicPr>
            <a:picLocks noGrp="1" noChangeAspect="1"/>
          </p:cNvPicPr>
          <p:nvPr>
            <p:ph idx="19"/>
          </p:nvPr>
        </p:nvPicPr>
        <p:blipFill>
          <a:blip r:embed="rId2">
            <a:extLst>
              <a:ext uri="{28A0092B-C50C-407E-A947-70E740481C1C}">
                <a14:useLocalDpi xmlns:a14="http://schemas.microsoft.com/office/drawing/2010/main"/>
              </a:ext>
            </a:extLst>
          </a:blip>
          <a:stretch>
            <a:fillRect/>
          </a:stretch>
        </p:blipFill>
        <p:spPr>
          <a:xfrm>
            <a:off x="566555" y="1329360"/>
            <a:ext cx="5085565" cy="4783077"/>
          </a:xfrm>
          <a:noFill/>
          <a:effectLst/>
        </p:spPr>
      </p:pic>
      <p:sp>
        <p:nvSpPr>
          <p:cNvPr id="17" name="Inhaltsplatzhalter 14"/>
          <p:cNvSpPr>
            <a:spLocks noGrp="1"/>
          </p:cNvSpPr>
          <p:nvPr>
            <p:ph idx="20"/>
          </p:nvPr>
        </p:nvSpPr>
        <p:spPr>
          <a:xfrm>
            <a:off x="6012160" y="773705"/>
            <a:ext cx="2880320" cy="3663407"/>
          </a:xfrm>
          <a:gradFill flip="none" rotWithShape="1">
            <a:gsLst>
              <a:gs pos="0">
                <a:srgbClr val="07A1E2">
                  <a:shade val="30000"/>
                  <a:satMod val="115000"/>
                </a:srgbClr>
              </a:gs>
              <a:gs pos="50000">
                <a:srgbClr val="07A1E2">
                  <a:shade val="67500"/>
                  <a:satMod val="115000"/>
                </a:srgbClr>
              </a:gs>
              <a:gs pos="100000">
                <a:schemeClr val="tx1"/>
              </a:gs>
            </a:gsLst>
            <a:lin ang="13500000" scaled="1"/>
            <a:tileRect/>
          </a:gradFill>
        </p:spPr>
        <p:txBody>
          <a:bodyPr/>
          <a:lstStyle/>
          <a:p>
            <a:endParaRPr lang="de-DE" dirty="0"/>
          </a:p>
          <a:p>
            <a:pPr lvl="1"/>
            <a:endParaRPr lang="de-DE" sz="800" dirty="0"/>
          </a:p>
          <a:p>
            <a:pPr lvl="1"/>
            <a:r>
              <a:rPr lang="de-DE" dirty="0"/>
              <a:t>Campus Süd </a:t>
            </a:r>
            <a:r>
              <a:rPr lang="de-DE" b="1" dirty="0"/>
              <a:t>Krefeld</a:t>
            </a:r>
          </a:p>
          <a:p>
            <a:pPr lvl="1"/>
            <a:endParaRPr lang="de-DE" sz="800" b="1" dirty="0"/>
          </a:p>
          <a:p>
            <a:pPr marL="603450" lvl="2" indent="-171450">
              <a:buFont typeface="Wingdings" panose="05000000000000000000" pitchFamily="2" charset="2"/>
              <a:buChar char="§"/>
            </a:pPr>
            <a:r>
              <a:rPr lang="de-DE" dirty="0"/>
              <a:t>Elektrotechnik und Informatik</a:t>
            </a:r>
          </a:p>
          <a:p>
            <a:pPr marL="603450" lvl="2" indent="-171450">
              <a:buFont typeface="Wingdings" panose="05000000000000000000" pitchFamily="2" charset="2"/>
              <a:buChar char="§"/>
            </a:pPr>
            <a:r>
              <a:rPr lang="de-DE" dirty="0"/>
              <a:t>Maschinenbau und Verfahrenstechnik</a:t>
            </a:r>
          </a:p>
          <a:p>
            <a:pPr marL="603450" lvl="2" indent="-171450">
              <a:buFont typeface="Wingdings" panose="05000000000000000000" pitchFamily="2" charset="2"/>
              <a:buChar char="§"/>
            </a:pPr>
            <a:r>
              <a:rPr lang="de-DE" dirty="0"/>
              <a:t>Wirtschaftsingenieurwesen</a:t>
            </a:r>
          </a:p>
          <a:p>
            <a:pPr marL="603450" lvl="2" indent="-171450">
              <a:buFont typeface="Wingdings" panose="05000000000000000000" pitchFamily="2" charset="2"/>
              <a:buChar char="§"/>
            </a:pPr>
            <a:r>
              <a:rPr lang="de-DE" dirty="0"/>
              <a:t>Gesundheitswesen</a:t>
            </a:r>
          </a:p>
          <a:p>
            <a:pPr marL="603450" lvl="2" indent="-171450">
              <a:buFont typeface="Wingdings" panose="05000000000000000000" pitchFamily="2" charset="2"/>
              <a:buChar char="§"/>
            </a:pPr>
            <a:endParaRPr lang="de-DE" sz="1600" dirty="0"/>
          </a:p>
          <a:p>
            <a:pPr lvl="2"/>
            <a:r>
              <a:rPr lang="de-DE" sz="1600" dirty="0"/>
              <a:t>CAMPUS WEST </a:t>
            </a:r>
            <a:r>
              <a:rPr lang="de-DE" sz="1600" b="1" dirty="0"/>
              <a:t>KREFELD</a:t>
            </a:r>
          </a:p>
          <a:p>
            <a:pPr lvl="2"/>
            <a:endParaRPr lang="de-DE" dirty="0"/>
          </a:p>
          <a:p>
            <a:pPr marL="603450" lvl="2" indent="-171450">
              <a:buFont typeface="Wingdings" panose="05000000000000000000" pitchFamily="2" charset="2"/>
              <a:buChar char="§"/>
            </a:pPr>
            <a:r>
              <a:rPr lang="de-DE" dirty="0"/>
              <a:t>Chemie</a:t>
            </a:r>
          </a:p>
          <a:p>
            <a:pPr marL="603450" lvl="2" indent="-171450">
              <a:buFont typeface="Wingdings" panose="05000000000000000000" pitchFamily="2" charset="2"/>
              <a:buChar char="§"/>
            </a:pPr>
            <a:r>
              <a:rPr lang="de-DE" dirty="0"/>
              <a:t>Design</a:t>
            </a:r>
          </a:p>
          <a:p>
            <a:endParaRPr lang="de-DE" dirty="0"/>
          </a:p>
        </p:txBody>
      </p:sp>
    </p:spTree>
    <p:extLst>
      <p:ext uri="{BB962C8B-B14F-4D97-AF65-F5344CB8AC3E}">
        <p14:creationId xmlns:p14="http://schemas.microsoft.com/office/powerpoint/2010/main" val="4290143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4"/>
          </p:nvPr>
        </p:nvSpPr>
        <p:spPr/>
        <p:txBody>
          <a:bodyPr/>
          <a:lstStyle/>
          <a:p>
            <a:fld id="{00AE86EE-D51B-4BED-B5CD-B52B8BABC030}" type="slidenum">
              <a:rPr lang="de-DE" smtClean="0"/>
              <a:pPr/>
              <a:t>6</a:t>
            </a:fld>
            <a:endParaRPr lang="de-DE" dirty="0"/>
          </a:p>
        </p:txBody>
      </p:sp>
      <p:sp>
        <p:nvSpPr>
          <p:cNvPr id="10" name="Titel 9"/>
          <p:cNvSpPr>
            <a:spLocks noGrp="1"/>
          </p:cNvSpPr>
          <p:nvPr>
            <p:ph type="title"/>
          </p:nvPr>
        </p:nvSpPr>
        <p:spPr>
          <a:xfrm>
            <a:off x="161510" y="278650"/>
            <a:ext cx="6642738" cy="270030"/>
          </a:xfrm>
        </p:spPr>
        <p:txBody>
          <a:bodyPr/>
          <a:lstStyle/>
          <a:p>
            <a:r>
              <a:rPr lang="de-DE" b="1" dirty="0"/>
              <a:t> Partneruniversitäten/Hochschulen </a:t>
            </a:r>
            <a:r>
              <a:rPr lang="de-DE" dirty="0">
                <a:solidFill>
                  <a:srgbClr val="07A1E2"/>
                </a:solidFill>
              </a:rPr>
              <a:t>|</a:t>
            </a:r>
            <a:r>
              <a:rPr lang="de-DE" b="1" dirty="0"/>
              <a:t> </a:t>
            </a:r>
            <a:r>
              <a:rPr lang="de-DE" cap="all" dirty="0">
                <a:solidFill>
                  <a:srgbClr val="07A1E2"/>
                </a:solidFill>
              </a:rPr>
              <a:t>HN International</a:t>
            </a:r>
            <a:endParaRPr lang="de-DE" b="1" dirty="0"/>
          </a:p>
        </p:txBody>
      </p:sp>
      <p:sp>
        <p:nvSpPr>
          <p:cNvPr id="21" name="Textfeld 20"/>
          <p:cNvSpPr txBox="1"/>
          <p:nvPr/>
        </p:nvSpPr>
        <p:spPr>
          <a:xfrm>
            <a:off x="3347863" y="4358714"/>
            <a:ext cx="2663999" cy="1446550"/>
          </a:xfrm>
          <a:prstGeom prst="rect">
            <a:avLst/>
          </a:prstGeom>
          <a:noFill/>
        </p:spPr>
        <p:txBody>
          <a:bodyPr wrap="square" rtlCol="0">
            <a:spAutoFit/>
          </a:bodyPr>
          <a:lstStyle/>
          <a:p>
            <a:r>
              <a:rPr lang="de-DE" sz="1600" b="1" dirty="0">
                <a:solidFill>
                  <a:srgbClr val="FFFFFF"/>
                </a:solidFill>
                <a:sym typeface="Symbol"/>
              </a:rPr>
              <a:t>MEINE ENTSCHEIDUNG</a:t>
            </a:r>
          </a:p>
          <a:p>
            <a:endParaRPr lang="de-DE" sz="400" b="1" dirty="0">
              <a:solidFill>
                <a:srgbClr val="FFFFFF"/>
              </a:solidFill>
              <a:sym typeface="Symbol"/>
            </a:endParaRPr>
          </a:p>
          <a:p>
            <a:pPr marL="285750" indent="-285750">
              <a:buFont typeface="Wingdings" panose="05000000000000000000" pitchFamily="2" charset="2"/>
              <a:buChar char="ü"/>
            </a:pPr>
            <a:r>
              <a:rPr lang="de-DE" sz="1200" dirty="0">
                <a:solidFill>
                  <a:srgbClr val="FFFFFF"/>
                </a:solidFill>
                <a:sym typeface="Symbol"/>
              </a:rPr>
              <a:t>Was will ich studieren?</a:t>
            </a:r>
          </a:p>
          <a:p>
            <a:pPr marL="171450" indent="-171450">
              <a:buFont typeface="Wingdings" panose="05000000000000000000" pitchFamily="2" charset="2"/>
              <a:buChar char="ü"/>
            </a:pPr>
            <a:endParaRPr lang="de-DE" sz="400" dirty="0">
              <a:solidFill>
                <a:srgbClr val="FFFFFF"/>
              </a:solidFill>
              <a:sym typeface="Symbol"/>
            </a:endParaRPr>
          </a:p>
          <a:p>
            <a:pPr marL="285750" indent="-285750">
              <a:buFont typeface="Wingdings" panose="05000000000000000000" pitchFamily="2" charset="2"/>
              <a:buChar char="ü"/>
            </a:pPr>
            <a:r>
              <a:rPr lang="de-DE" sz="1200" dirty="0">
                <a:solidFill>
                  <a:srgbClr val="FFFFFF"/>
                </a:solidFill>
                <a:sym typeface="Symbol"/>
              </a:rPr>
              <a:t>Wie lerne ich gerne?</a:t>
            </a:r>
          </a:p>
          <a:p>
            <a:pPr marL="171450" indent="-171450">
              <a:buFont typeface="Wingdings" panose="05000000000000000000" pitchFamily="2" charset="2"/>
              <a:buChar char="ü"/>
            </a:pPr>
            <a:endParaRPr lang="de-DE" sz="400" dirty="0">
              <a:solidFill>
                <a:srgbClr val="FFFFFF"/>
              </a:solidFill>
              <a:sym typeface="Symbol"/>
            </a:endParaRPr>
          </a:p>
          <a:p>
            <a:pPr marL="285750" indent="-285750">
              <a:buFont typeface="Wingdings" panose="05000000000000000000" pitchFamily="2" charset="2"/>
              <a:buChar char="ü"/>
            </a:pPr>
            <a:r>
              <a:rPr lang="de-DE" sz="1200" dirty="0">
                <a:solidFill>
                  <a:srgbClr val="FFFFFF"/>
                </a:solidFill>
                <a:sym typeface="Symbol"/>
              </a:rPr>
              <a:t>Welche persönlichen    Rahmenbedingungen         bringe ich mit?</a:t>
            </a:r>
          </a:p>
        </p:txBody>
      </p:sp>
      <p:pic>
        <p:nvPicPr>
          <p:cNvPr id="6" name="Grafik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547" y="980728"/>
            <a:ext cx="9146547" cy="5445224"/>
          </a:xfrm>
          <a:prstGeom prst="rect">
            <a:avLst/>
          </a:prstGeom>
        </p:spPr>
      </p:pic>
    </p:spTree>
    <p:extLst>
      <p:ext uri="{BB962C8B-B14F-4D97-AF65-F5344CB8AC3E}">
        <p14:creationId xmlns:p14="http://schemas.microsoft.com/office/powerpoint/2010/main" val="1805665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Inhaltsplatzhalter 7"/>
          <p:cNvSpPr>
            <a:spLocks noGrp="1"/>
          </p:cNvSpPr>
          <p:nvPr>
            <p:ph idx="18"/>
          </p:nvPr>
        </p:nvSpPr>
        <p:spPr>
          <a:xfrm>
            <a:off x="6012160" y="836712"/>
            <a:ext cx="2880320" cy="5832648"/>
          </a:xfrm>
          <a:solidFill>
            <a:srgbClr val="185191"/>
          </a:solidFill>
        </p:spPr>
        <p:txBody>
          <a:bodyPr/>
          <a:lstStyle/>
          <a:p>
            <a:pPr lvl="1">
              <a:spcBef>
                <a:spcPts val="0"/>
              </a:spcBef>
            </a:pPr>
            <a:r>
              <a:rPr lang="de-DE" b="1" dirty="0">
                <a:solidFill>
                  <a:schemeClr val="accent5">
                    <a:lumMod val="60000"/>
                    <a:lumOff val="40000"/>
                  </a:schemeClr>
                </a:solidFill>
              </a:rPr>
              <a:t>     </a:t>
            </a:r>
          </a:p>
          <a:p>
            <a:pPr>
              <a:spcBef>
                <a:spcPts val="0"/>
              </a:spcBef>
            </a:pPr>
            <a:r>
              <a:rPr lang="de-DE" sz="2000" b="0" i="0" dirty="0">
                <a:solidFill>
                  <a:srgbClr val="5DD4FF"/>
                </a:solidFill>
                <a:latin typeface="+mj-lt"/>
              </a:rPr>
              <a:t>M.ENG.</a:t>
            </a:r>
            <a:endParaRPr lang="de-DE" sz="800" b="1" dirty="0">
              <a:solidFill>
                <a:srgbClr val="5DD4FF"/>
              </a:solidFill>
            </a:endParaRPr>
          </a:p>
          <a:p>
            <a:pPr lvl="1">
              <a:spcBef>
                <a:spcPts val="600"/>
              </a:spcBef>
            </a:pPr>
            <a:r>
              <a:rPr lang="de-DE" sz="1200" b="1" dirty="0"/>
              <a:t>Fb01</a:t>
            </a:r>
          </a:p>
          <a:p>
            <a:pPr marL="603450" lvl="2" indent="-171450">
              <a:buFont typeface="Wingdings" panose="05000000000000000000" pitchFamily="2" charset="2"/>
              <a:buChar char="§"/>
            </a:pPr>
            <a:r>
              <a:rPr lang="de-DE" u="sng" dirty="0">
                <a:latin typeface="Arial Narrow" panose="020B0506020202030204" pitchFamily="34" charset="0"/>
              </a:rPr>
              <a:t>Chemieingenieurwesen</a:t>
            </a:r>
          </a:p>
          <a:p>
            <a:pPr lvl="1">
              <a:spcBef>
                <a:spcPts val="600"/>
              </a:spcBef>
            </a:pPr>
            <a:r>
              <a:rPr lang="de-DE" sz="1200" b="1" dirty="0"/>
              <a:t>Fb03</a:t>
            </a:r>
          </a:p>
          <a:p>
            <a:pPr marL="603450" lvl="2" indent="-171450">
              <a:buFont typeface="Wingdings" panose="05000000000000000000" pitchFamily="2" charset="2"/>
              <a:buChar char="§"/>
            </a:pPr>
            <a:r>
              <a:rPr lang="de-DE" u="sng" dirty="0">
                <a:latin typeface="Arial Narrow" panose="020B0506020202030204" pitchFamily="34" charset="0"/>
              </a:rPr>
              <a:t>Elektrotechnik</a:t>
            </a:r>
          </a:p>
          <a:p>
            <a:pPr marL="603450" lvl="2" indent="-171450">
              <a:buFont typeface="Wingdings" panose="05000000000000000000" pitchFamily="2" charset="2"/>
              <a:buChar char="§"/>
            </a:pPr>
            <a:r>
              <a:rPr lang="de-DE" u="sng" dirty="0">
                <a:latin typeface="Arial Narrow" panose="020B0506020202030204" pitchFamily="34" charset="0"/>
              </a:rPr>
              <a:t>Mechatronik  </a:t>
            </a:r>
          </a:p>
          <a:p>
            <a:pPr lvl="1">
              <a:spcBef>
                <a:spcPts val="600"/>
              </a:spcBef>
            </a:pPr>
            <a:r>
              <a:rPr lang="de-DE" sz="1200" b="1" dirty="0"/>
              <a:t>FB09</a:t>
            </a:r>
          </a:p>
          <a:p>
            <a:pPr marL="603450" lvl="1" indent="-171450">
              <a:spcBef>
                <a:spcPts val="0"/>
              </a:spcBef>
              <a:buFont typeface="Wingdings" panose="05000000000000000000" pitchFamily="2" charset="2"/>
              <a:buChar char="§"/>
            </a:pPr>
            <a:r>
              <a:rPr lang="de-DE" sz="1200" cap="none" dirty="0">
                <a:latin typeface="Arial Narrow" panose="020B0606020202030204" pitchFamily="34" charset="0"/>
              </a:rPr>
              <a:t>Energiewirtschaftsingenieurwesen</a:t>
            </a:r>
          </a:p>
          <a:p>
            <a:pPr marL="603450" lvl="1" indent="-171450">
              <a:spcBef>
                <a:spcPts val="0"/>
              </a:spcBef>
              <a:buFont typeface="Wingdings" panose="05000000000000000000" pitchFamily="2" charset="2"/>
              <a:buChar char="§"/>
            </a:pPr>
            <a:r>
              <a:rPr lang="de-DE" sz="1200" cap="none" dirty="0">
                <a:latin typeface="Arial Narrow" panose="020B0606020202030204" pitchFamily="34" charset="0"/>
              </a:rPr>
              <a:t>Wirtschaftsingenieurwesen – Produktion und Logistik</a:t>
            </a:r>
          </a:p>
          <a:p>
            <a:pPr lvl="1">
              <a:spcBef>
                <a:spcPts val="0"/>
              </a:spcBef>
            </a:pPr>
            <a:endParaRPr lang="de-DE" b="1" dirty="0">
              <a:solidFill>
                <a:schemeClr val="accent5">
                  <a:lumMod val="60000"/>
                  <a:lumOff val="40000"/>
                </a:schemeClr>
              </a:solidFill>
            </a:endParaRPr>
          </a:p>
          <a:p>
            <a:pPr lvl="2"/>
            <a:endParaRPr lang="de-DE" dirty="0"/>
          </a:p>
          <a:p>
            <a:pPr lvl="2"/>
            <a:endParaRPr lang="de-DE" dirty="0"/>
          </a:p>
          <a:p>
            <a:pPr lvl="2"/>
            <a:endParaRPr lang="de-DE" dirty="0"/>
          </a:p>
          <a:p>
            <a:pPr lvl="2"/>
            <a:endParaRPr lang="de-DE" dirty="0"/>
          </a:p>
          <a:p>
            <a:pPr lvl="2"/>
            <a:endParaRPr lang="de-DE" dirty="0"/>
          </a:p>
          <a:p>
            <a:pPr lvl="2"/>
            <a:endParaRPr lang="de-DE" dirty="0"/>
          </a:p>
        </p:txBody>
      </p:sp>
      <p:sp>
        <p:nvSpPr>
          <p:cNvPr id="11" name="Inhaltsplatzhalter 10"/>
          <p:cNvSpPr>
            <a:spLocks noGrp="1"/>
          </p:cNvSpPr>
          <p:nvPr>
            <p:ph idx="24"/>
          </p:nvPr>
        </p:nvSpPr>
        <p:spPr>
          <a:xfrm>
            <a:off x="251520" y="836712"/>
            <a:ext cx="2880320" cy="5832647"/>
          </a:xfrm>
          <a:gradFill flip="none" rotWithShape="1">
            <a:gsLst>
              <a:gs pos="0">
                <a:srgbClr val="185191">
                  <a:shade val="30000"/>
                  <a:satMod val="115000"/>
                </a:srgbClr>
              </a:gs>
              <a:gs pos="50000">
                <a:srgbClr val="185191">
                  <a:shade val="67500"/>
                  <a:satMod val="115000"/>
                </a:srgbClr>
              </a:gs>
              <a:gs pos="100000">
                <a:srgbClr val="185191">
                  <a:shade val="100000"/>
                  <a:satMod val="115000"/>
                </a:srgbClr>
              </a:gs>
            </a:gsLst>
            <a:lin ang="16200000" scaled="1"/>
            <a:tileRect/>
          </a:gradFill>
        </p:spPr>
        <p:txBody>
          <a:bodyPr/>
          <a:lstStyle/>
          <a:p>
            <a:pPr lvl="1">
              <a:spcBef>
                <a:spcPts val="0"/>
              </a:spcBef>
            </a:pPr>
            <a:r>
              <a:rPr lang="de-DE" b="1" dirty="0">
                <a:solidFill>
                  <a:schemeClr val="accent5">
                    <a:lumMod val="60000"/>
                    <a:lumOff val="40000"/>
                  </a:schemeClr>
                </a:solidFill>
              </a:rPr>
              <a:t>      </a:t>
            </a:r>
          </a:p>
          <a:p>
            <a:pPr>
              <a:spcBef>
                <a:spcPts val="0"/>
              </a:spcBef>
            </a:pPr>
            <a:r>
              <a:rPr lang="de-DE" sz="2000" b="0" i="0" dirty="0">
                <a:solidFill>
                  <a:srgbClr val="5DD4FF"/>
                </a:solidFill>
                <a:latin typeface="+mj-lt"/>
              </a:rPr>
              <a:t>M</a:t>
            </a:r>
            <a:r>
              <a:rPr lang="de-DE" sz="2000" b="0" i="0" cap="none" dirty="0">
                <a:solidFill>
                  <a:srgbClr val="5DD4FF"/>
                </a:solidFill>
                <a:latin typeface="+mj-lt"/>
              </a:rPr>
              <a:t>.SC</a:t>
            </a:r>
            <a:r>
              <a:rPr lang="de-DE" sz="2000" b="0" i="0" dirty="0">
                <a:solidFill>
                  <a:schemeClr val="accent5">
                    <a:lumMod val="60000"/>
                    <a:lumOff val="40000"/>
                  </a:schemeClr>
                </a:solidFill>
                <a:latin typeface="+mj-lt"/>
              </a:rPr>
              <a:t>.</a:t>
            </a:r>
          </a:p>
          <a:p>
            <a:pPr lvl="1">
              <a:spcBef>
                <a:spcPts val="600"/>
              </a:spcBef>
            </a:pPr>
            <a:r>
              <a:rPr lang="de-DE" sz="1200" b="1" dirty="0"/>
              <a:t>Fb01</a:t>
            </a:r>
          </a:p>
          <a:p>
            <a:pPr marL="603450" lvl="2" indent="-171450">
              <a:buFont typeface="Wingdings" panose="05000000000000000000" pitchFamily="2" charset="2"/>
              <a:buChar char="§"/>
            </a:pPr>
            <a:r>
              <a:rPr lang="de-DE" u="sng" dirty="0">
                <a:latin typeface="Arial Narrow" panose="020B0506020202030204" pitchFamily="34" charset="0"/>
              </a:rPr>
              <a:t>Angewandte Chemie</a:t>
            </a:r>
          </a:p>
          <a:p>
            <a:pPr lvl="2">
              <a:spcBef>
                <a:spcPts val="600"/>
              </a:spcBef>
            </a:pPr>
            <a:r>
              <a:rPr lang="de-DE" b="1" dirty="0"/>
              <a:t>FB03</a:t>
            </a:r>
          </a:p>
          <a:p>
            <a:pPr marL="603450" lvl="2" indent="-171450">
              <a:buFont typeface="Wingdings" panose="05000000000000000000" pitchFamily="2" charset="2"/>
              <a:buChar char="§"/>
            </a:pPr>
            <a:r>
              <a:rPr lang="de-DE" u="sng" dirty="0">
                <a:latin typeface="Arial Narrow" panose="020B0506020202030204" pitchFamily="34" charset="0"/>
              </a:rPr>
              <a:t>Informatik </a:t>
            </a:r>
          </a:p>
          <a:p>
            <a:pPr lvl="1">
              <a:spcBef>
                <a:spcPts val="600"/>
              </a:spcBef>
            </a:pPr>
            <a:r>
              <a:rPr lang="de-DE" sz="1200" b="1" dirty="0"/>
              <a:t>Fb04</a:t>
            </a:r>
          </a:p>
          <a:p>
            <a:pPr marL="603450" lvl="2" indent="-171450">
              <a:buFont typeface="Wingdings" panose="05000000000000000000" pitchFamily="2" charset="2"/>
              <a:buChar char="§"/>
            </a:pPr>
            <a:r>
              <a:rPr lang="de-DE" u="sng" dirty="0">
                <a:latin typeface="Arial Narrow" panose="020B0506020202030204" pitchFamily="34" charset="0"/>
              </a:rPr>
              <a:t>Produktentwicklung im Maschinenbau (PRIMA)</a:t>
            </a:r>
          </a:p>
          <a:p>
            <a:pPr marL="603450" lvl="2" indent="-171450">
              <a:buFont typeface="Wingdings" panose="05000000000000000000" pitchFamily="2" charset="2"/>
              <a:buChar char="§"/>
            </a:pPr>
            <a:r>
              <a:rPr lang="de-DE" u="sng" dirty="0">
                <a:latin typeface="Arial Narrow" panose="020B0506020202030204" pitchFamily="34" charset="0"/>
              </a:rPr>
              <a:t>Rechnergestützte Verfahrenstechnik (CAPE)</a:t>
            </a:r>
          </a:p>
          <a:p>
            <a:pPr lvl="2">
              <a:spcBef>
                <a:spcPts val="600"/>
              </a:spcBef>
            </a:pPr>
            <a:r>
              <a:rPr lang="de-DE" b="1" dirty="0"/>
              <a:t>FB05</a:t>
            </a:r>
          </a:p>
          <a:p>
            <a:pPr marL="603450" lvl="2" indent="-171450">
              <a:buFont typeface="Wingdings" panose="05000000000000000000" pitchFamily="2" charset="2"/>
              <a:buChar char="§"/>
            </a:pPr>
            <a:r>
              <a:rPr lang="de-DE" dirty="0">
                <a:latin typeface="Arial Narrow" panose="020B0506020202030204" pitchFamily="34" charset="0"/>
              </a:rPr>
              <a:t>Ernährungswissenschaften</a:t>
            </a:r>
          </a:p>
          <a:p>
            <a:pPr marL="603450" lvl="2" indent="-171450">
              <a:buFont typeface="Wingdings" panose="05000000000000000000" pitchFamily="2" charset="2"/>
              <a:buChar char="§"/>
            </a:pPr>
            <a:r>
              <a:rPr lang="de-DE" dirty="0">
                <a:latin typeface="Arial Narrow" panose="020B0506020202030204" pitchFamily="34" charset="0"/>
              </a:rPr>
              <a:t>Lebensmittelwissenschaften</a:t>
            </a:r>
          </a:p>
          <a:p>
            <a:pPr lvl="2">
              <a:spcBef>
                <a:spcPts val="600"/>
              </a:spcBef>
            </a:pPr>
            <a:r>
              <a:rPr lang="de-DE" b="1" dirty="0"/>
              <a:t>FB07</a:t>
            </a:r>
          </a:p>
          <a:p>
            <a:pPr marL="603450" lvl="2" indent="-171450">
              <a:buFont typeface="Wingdings" panose="05000000000000000000" pitchFamily="2" charset="2"/>
              <a:buChar char="§"/>
            </a:pPr>
            <a:r>
              <a:rPr lang="de-DE" dirty="0">
                <a:latin typeface="Arial Narrow" panose="020B0506020202030204" pitchFamily="34" charset="0"/>
              </a:rPr>
              <a:t>Management </a:t>
            </a:r>
            <a:r>
              <a:rPr lang="de-DE" dirty="0" err="1">
                <a:latin typeface="Arial Narrow" panose="020B0506020202030204" pitchFamily="34" charset="0"/>
              </a:rPr>
              <a:t>of</a:t>
            </a:r>
            <a:r>
              <a:rPr lang="de-DE" dirty="0">
                <a:latin typeface="Arial Narrow" panose="020B0506020202030204" pitchFamily="34" charset="0"/>
              </a:rPr>
              <a:t> Textile Trade </a:t>
            </a:r>
            <a:r>
              <a:rPr lang="de-DE" dirty="0" err="1">
                <a:latin typeface="Arial Narrow" panose="020B0506020202030204" pitchFamily="34" charset="0"/>
              </a:rPr>
              <a:t>and</a:t>
            </a:r>
            <a:r>
              <a:rPr lang="de-DE" dirty="0">
                <a:latin typeface="Arial Narrow" panose="020B0506020202030204" pitchFamily="34" charset="0"/>
              </a:rPr>
              <a:t> Technology (englisch)</a:t>
            </a:r>
          </a:p>
          <a:p>
            <a:pPr marL="603450" lvl="2" indent="-171450">
              <a:buFont typeface="Wingdings" panose="05000000000000000000" pitchFamily="2" charset="2"/>
              <a:buChar char="§"/>
            </a:pPr>
            <a:r>
              <a:rPr lang="de-DE" dirty="0">
                <a:latin typeface="Arial Narrow" panose="020B0506020202030204" pitchFamily="34" charset="0"/>
              </a:rPr>
              <a:t>Textile Produkte</a:t>
            </a:r>
          </a:p>
          <a:p>
            <a:pPr lvl="2">
              <a:spcBef>
                <a:spcPts val="600"/>
              </a:spcBef>
            </a:pPr>
            <a:r>
              <a:rPr lang="de-DE" b="1" dirty="0"/>
              <a:t>FB08</a:t>
            </a:r>
          </a:p>
          <a:p>
            <a:pPr marL="603450" lvl="2" indent="-171450">
              <a:buFont typeface="Wingdings" panose="05000000000000000000" pitchFamily="2" charset="2"/>
              <a:buChar char="§"/>
            </a:pPr>
            <a:r>
              <a:rPr lang="de-DE" dirty="0">
                <a:latin typeface="Arial Narrow" panose="020B0506020202030204" pitchFamily="34" charset="0"/>
              </a:rPr>
              <a:t>Cyber Security Management</a:t>
            </a:r>
          </a:p>
          <a:p>
            <a:pPr marL="603450" lvl="2" indent="-171450">
              <a:buFont typeface="Wingdings" panose="05000000000000000000" pitchFamily="2" charset="2"/>
              <a:buChar char="§"/>
            </a:pPr>
            <a:r>
              <a:rPr lang="de-DE" dirty="0">
                <a:latin typeface="Arial Narrow" panose="020B0506020202030204" pitchFamily="34" charset="0"/>
              </a:rPr>
              <a:t>Wirtschaftsinformatik</a:t>
            </a:r>
          </a:p>
          <a:p>
            <a:pPr lvl="2">
              <a:spcBef>
                <a:spcPts val="600"/>
              </a:spcBef>
            </a:pPr>
            <a:r>
              <a:rPr lang="de-DE" b="1" dirty="0"/>
              <a:t>FB09</a:t>
            </a:r>
          </a:p>
          <a:p>
            <a:pPr marL="603450" lvl="2" indent="-171450">
              <a:buFont typeface="Wingdings" panose="05000000000000000000" pitchFamily="2" charset="2"/>
              <a:buChar char="§"/>
            </a:pPr>
            <a:r>
              <a:rPr lang="de-DE" dirty="0">
                <a:latin typeface="Arial Narrow" panose="020B0506020202030204" pitchFamily="34" charset="0"/>
              </a:rPr>
              <a:t>E-Commerce</a:t>
            </a:r>
          </a:p>
          <a:p>
            <a:pPr lvl="2">
              <a:spcBef>
                <a:spcPts val="600"/>
              </a:spcBef>
            </a:pPr>
            <a:r>
              <a:rPr lang="de-DE" b="1" dirty="0"/>
              <a:t>FB10</a:t>
            </a:r>
          </a:p>
          <a:p>
            <a:pPr marL="603450" lvl="2" indent="-171450">
              <a:buFont typeface="Wingdings" panose="05000000000000000000" pitchFamily="2" charset="2"/>
              <a:buChar char="§"/>
            </a:pPr>
            <a:r>
              <a:rPr lang="de-DE" u="sng" dirty="0" err="1">
                <a:latin typeface="Arial Narrow" panose="020B0506020202030204" pitchFamily="34" charset="0"/>
              </a:rPr>
              <a:t>Health</a:t>
            </a:r>
            <a:r>
              <a:rPr lang="de-DE" u="sng" dirty="0">
                <a:latin typeface="Arial Narrow" panose="020B0506020202030204" pitchFamily="34" charset="0"/>
              </a:rPr>
              <a:t> Care</a:t>
            </a:r>
          </a:p>
        </p:txBody>
      </p:sp>
      <p:sp>
        <p:nvSpPr>
          <p:cNvPr id="2" name="Foliennummernplatzhalter 1"/>
          <p:cNvSpPr>
            <a:spLocks noGrp="1"/>
          </p:cNvSpPr>
          <p:nvPr>
            <p:ph type="sldNum" sz="quarter" idx="4"/>
          </p:nvPr>
        </p:nvSpPr>
        <p:spPr/>
        <p:txBody>
          <a:bodyPr/>
          <a:lstStyle/>
          <a:p>
            <a:fld id="{00AE86EE-D51B-4BED-B5CD-B52B8BABC030}" type="slidenum">
              <a:rPr lang="de-DE" smtClean="0"/>
              <a:pPr/>
              <a:t>7</a:t>
            </a:fld>
            <a:endParaRPr lang="de-DE" dirty="0"/>
          </a:p>
        </p:txBody>
      </p:sp>
      <p:sp>
        <p:nvSpPr>
          <p:cNvPr id="7" name="Titel 6"/>
          <p:cNvSpPr>
            <a:spLocks noGrp="1"/>
          </p:cNvSpPr>
          <p:nvPr>
            <p:ph type="title"/>
          </p:nvPr>
        </p:nvSpPr>
        <p:spPr>
          <a:xfrm>
            <a:off x="161510" y="278649"/>
            <a:ext cx="6210690" cy="558061"/>
          </a:xfrm>
        </p:spPr>
        <p:txBody>
          <a:bodyPr/>
          <a:lstStyle/>
          <a:p>
            <a:r>
              <a:rPr lang="de-DE" b="1" dirty="0"/>
              <a:t>Master-Studiengänge an der HSNR</a:t>
            </a:r>
            <a:r>
              <a:rPr lang="de-DE" b="1" dirty="0">
                <a:solidFill>
                  <a:srgbClr val="07A1E2"/>
                </a:solidFill>
              </a:rPr>
              <a:t> </a:t>
            </a:r>
            <a:r>
              <a:rPr lang="de-DE" dirty="0">
                <a:solidFill>
                  <a:srgbClr val="07A1E2"/>
                </a:solidFill>
              </a:rPr>
              <a:t>| VOLLZEIT UND </a:t>
            </a:r>
            <a:r>
              <a:rPr lang="de-DE" u="sng" dirty="0">
                <a:solidFill>
                  <a:srgbClr val="07A1E2"/>
                </a:solidFill>
              </a:rPr>
              <a:t>TEILZEIT/BERUFSBEGLEITEND</a:t>
            </a:r>
          </a:p>
        </p:txBody>
      </p:sp>
      <p:sp>
        <p:nvSpPr>
          <p:cNvPr id="9" name="Inhaltsplatzhalter 8"/>
          <p:cNvSpPr>
            <a:spLocks noGrp="1"/>
          </p:cNvSpPr>
          <p:nvPr>
            <p:ph idx="19"/>
          </p:nvPr>
        </p:nvSpPr>
        <p:spPr>
          <a:xfrm>
            <a:off x="3131840" y="836712"/>
            <a:ext cx="2880480" cy="5832648"/>
          </a:xfrm>
          <a:gradFill flip="none" rotWithShape="1">
            <a:gsLst>
              <a:gs pos="0">
                <a:srgbClr val="07A1E2">
                  <a:shade val="30000"/>
                  <a:satMod val="115000"/>
                </a:srgbClr>
              </a:gs>
              <a:gs pos="50000">
                <a:srgbClr val="07A1E2">
                  <a:shade val="67500"/>
                  <a:satMod val="115000"/>
                </a:srgbClr>
              </a:gs>
              <a:gs pos="100000">
                <a:srgbClr val="07A1E2">
                  <a:shade val="100000"/>
                  <a:satMod val="115000"/>
                </a:srgbClr>
              </a:gs>
            </a:gsLst>
            <a:lin ang="5400000" scaled="1"/>
            <a:tileRect/>
          </a:gradFill>
        </p:spPr>
        <p:txBody>
          <a:bodyPr/>
          <a:lstStyle/>
          <a:p>
            <a:pPr lvl="1">
              <a:spcBef>
                <a:spcPts val="0"/>
              </a:spcBef>
            </a:pPr>
            <a:r>
              <a:rPr lang="de-DE" b="1" dirty="0">
                <a:solidFill>
                  <a:schemeClr val="accent5">
                    <a:lumMod val="60000"/>
                    <a:lumOff val="40000"/>
                  </a:schemeClr>
                </a:solidFill>
              </a:rPr>
              <a:t>      </a:t>
            </a:r>
          </a:p>
          <a:p>
            <a:pPr>
              <a:spcBef>
                <a:spcPts val="0"/>
              </a:spcBef>
            </a:pPr>
            <a:r>
              <a:rPr lang="de-DE" sz="2000" b="0" i="0" dirty="0">
                <a:solidFill>
                  <a:schemeClr val="accent5">
                    <a:lumMod val="60000"/>
                    <a:lumOff val="40000"/>
                  </a:schemeClr>
                </a:solidFill>
                <a:latin typeface="+mj-lt"/>
              </a:rPr>
              <a:t>M.A.</a:t>
            </a:r>
          </a:p>
          <a:p>
            <a:pPr lvl="2">
              <a:spcBef>
                <a:spcPts val="600"/>
              </a:spcBef>
            </a:pPr>
            <a:r>
              <a:rPr lang="de-DE" b="1" dirty="0"/>
              <a:t>FB02</a:t>
            </a:r>
            <a:r>
              <a:rPr lang="de-DE" dirty="0"/>
              <a:t> </a:t>
            </a:r>
            <a:r>
              <a:rPr lang="de-DE" dirty="0">
                <a:solidFill>
                  <a:schemeClr val="accent5">
                    <a:lumMod val="60000"/>
                    <a:lumOff val="40000"/>
                  </a:schemeClr>
                </a:solidFill>
              </a:rPr>
              <a:t> </a:t>
            </a:r>
            <a:endParaRPr lang="de-DE" b="1" dirty="0"/>
          </a:p>
          <a:p>
            <a:pPr marL="603450" lvl="2" indent="-171450">
              <a:buFont typeface="Wingdings" panose="05000000000000000000" pitchFamily="2" charset="2"/>
              <a:buChar char="§"/>
            </a:pPr>
            <a:r>
              <a:rPr lang="de-DE" dirty="0">
                <a:latin typeface="Arial Narrow" panose="020B0506020202030204" pitchFamily="34" charset="0"/>
              </a:rPr>
              <a:t>Design</a:t>
            </a:r>
          </a:p>
          <a:p>
            <a:pPr lvl="1"/>
            <a:r>
              <a:rPr lang="de-DE" sz="1200" b="1" dirty="0"/>
              <a:t>fb06 </a:t>
            </a:r>
          </a:p>
          <a:p>
            <a:pPr marL="603450" lvl="2" indent="-171450">
              <a:buFont typeface="Wingdings" panose="05000000000000000000" pitchFamily="2" charset="2"/>
              <a:buChar char="§"/>
            </a:pPr>
            <a:r>
              <a:rPr lang="de-DE" dirty="0">
                <a:latin typeface="Arial Narrow" panose="020B0506020202030204" pitchFamily="34" charset="0"/>
              </a:rPr>
              <a:t>Kulturpädagogik und Kulturmanagement</a:t>
            </a:r>
          </a:p>
          <a:p>
            <a:pPr marL="603450" lvl="2" indent="-171450">
              <a:buFont typeface="Wingdings" panose="05000000000000000000" pitchFamily="2" charset="2"/>
              <a:buChar char="§"/>
            </a:pPr>
            <a:r>
              <a:rPr lang="de-DE" u="sng" dirty="0">
                <a:latin typeface="Arial Narrow" panose="020B0506020202030204" pitchFamily="34" charset="0"/>
              </a:rPr>
              <a:t>Sozialmanagement, weiterbildend</a:t>
            </a:r>
          </a:p>
          <a:p>
            <a:pPr marL="603450" lvl="2" indent="-171450">
              <a:buFont typeface="Wingdings" panose="05000000000000000000" pitchFamily="2" charset="2"/>
              <a:buChar char="§"/>
            </a:pPr>
            <a:r>
              <a:rPr lang="de-DE" dirty="0">
                <a:latin typeface="Arial Narrow" panose="020B0506020202030204" pitchFamily="34" charset="0"/>
              </a:rPr>
              <a:t>Soziale Arbeit – Psychosoziale Beratung und Mediation</a:t>
            </a:r>
          </a:p>
          <a:p>
            <a:pPr lvl="2">
              <a:spcBef>
                <a:spcPts val="600"/>
              </a:spcBef>
            </a:pPr>
            <a:r>
              <a:rPr lang="de-DE" b="1" dirty="0"/>
              <a:t>FB08</a:t>
            </a:r>
          </a:p>
          <a:p>
            <a:pPr marL="603450" lvl="2" indent="-171450">
              <a:buFont typeface="Wingdings" panose="05000000000000000000" pitchFamily="2" charset="2"/>
              <a:buChar char="§"/>
            </a:pPr>
            <a:r>
              <a:rPr lang="de-DE" dirty="0">
                <a:latin typeface="Arial Narrow" panose="020B0506020202030204" pitchFamily="34" charset="0"/>
              </a:rPr>
              <a:t>Business Management</a:t>
            </a:r>
          </a:p>
          <a:p>
            <a:pPr marL="603450" lvl="2" indent="-171450">
              <a:buFont typeface="Wingdings" panose="05000000000000000000" pitchFamily="2" charset="2"/>
              <a:buChar char="§"/>
            </a:pPr>
            <a:r>
              <a:rPr lang="de-DE" dirty="0">
                <a:latin typeface="Arial Narrow" panose="020B0506020202030204" pitchFamily="34" charset="0"/>
              </a:rPr>
              <a:t>Internationales Marketing (Deutsch-Französisch)</a:t>
            </a:r>
          </a:p>
          <a:p>
            <a:pPr marL="603450" lvl="2" indent="-171450">
              <a:buFont typeface="Wingdings" panose="05000000000000000000" pitchFamily="2" charset="2"/>
              <a:buChar char="§"/>
            </a:pPr>
            <a:r>
              <a:rPr lang="de-DE" dirty="0">
                <a:latin typeface="Arial Narrow" panose="020B0506020202030204" pitchFamily="34" charset="0"/>
              </a:rPr>
              <a:t>International Management</a:t>
            </a:r>
          </a:p>
          <a:p>
            <a:pPr lvl="2"/>
            <a:endParaRPr lang="de-DE" dirty="0"/>
          </a:p>
          <a:p>
            <a:pPr lvl="2"/>
            <a:endParaRPr lang="de-DE" sz="1100" dirty="0"/>
          </a:p>
          <a:p>
            <a:endParaRPr lang="de-DE" sz="2400" b="0" i="0" dirty="0">
              <a:latin typeface="+mj-lt"/>
            </a:endParaRPr>
          </a:p>
        </p:txBody>
      </p:sp>
    </p:spTree>
    <p:extLst>
      <p:ext uri="{BB962C8B-B14F-4D97-AF65-F5344CB8AC3E}">
        <p14:creationId xmlns:p14="http://schemas.microsoft.com/office/powerpoint/2010/main" val="735170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9"/>
          </p:nvPr>
        </p:nvSpPr>
        <p:spPr>
          <a:solidFill>
            <a:srgbClr val="185191"/>
          </a:solidFill>
        </p:spPr>
        <p:txBody>
          <a:bodyPr/>
          <a:lstStyle/>
          <a:p>
            <a:r>
              <a:rPr lang="de-DE" dirty="0"/>
              <a:t>Bewerbung und Zulassung</a:t>
            </a:r>
          </a:p>
        </p:txBody>
      </p:sp>
      <p:sp>
        <p:nvSpPr>
          <p:cNvPr id="3" name="Foliennummernplatzhalter 2"/>
          <p:cNvSpPr>
            <a:spLocks noGrp="1"/>
          </p:cNvSpPr>
          <p:nvPr>
            <p:ph type="sldNum" sz="quarter" idx="4"/>
          </p:nvPr>
        </p:nvSpPr>
        <p:spPr/>
        <p:txBody>
          <a:bodyPr/>
          <a:lstStyle/>
          <a:p>
            <a:fld id="{00AE86EE-D51B-4BED-B5CD-B52B8BABC030}" type="slidenum">
              <a:rPr lang="de-DE" smtClean="0"/>
              <a:pPr/>
              <a:t>8</a:t>
            </a:fld>
            <a:endParaRPr lang="de-DE" dirty="0"/>
          </a:p>
        </p:txBody>
      </p:sp>
    </p:spTree>
    <p:extLst>
      <p:ext uri="{BB962C8B-B14F-4D97-AF65-F5344CB8AC3E}">
        <p14:creationId xmlns:p14="http://schemas.microsoft.com/office/powerpoint/2010/main" val="3830501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4"/>
          </p:nvPr>
        </p:nvSpPr>
        <p:spPr/>
        <p:txBody>
          <a:bodyPr/>
          <a:lstStyle/>
          <a:p>
            <a:fld id="{00AE86EE-D51B-4BED-B5CD-B52B8BABC030}" type="slidenum">
              <a:rPr lang="de-DE" smtClean="0"/>
              <a:pPr/>
              <a:t>9</a:t>
            </a:fld>
            <a:endParaRPr lang="de-DE" dirty="0"/>
          </a:p>
        </p:txBody>
      </p:sp>
      <p:sp>
        <p:nvSpPr>
          <p:cNvPr id="5" name="Inhaltsplatzhalter 4"/>
          <p:cNvSpPr>
            <a:spLocks noGrp="1"/>
          </p:cNvSpPr>
          <p:nvPr>
            <p:ph idx="18"/>
          </p:nvPr>
        </p:nvSpPr>
        <p:spPr/>
        <p:txBody>
          <a:bodyPr/>
          <a:lstStyle/>
          <a:p>
            <a:pPr marL="539750"/>
            <a:endParaRPr lang="de-DE" dirty="0"/>
          </a:p>
          <a:p>
            <a:pPr marL="804863" lvl="1" indent="-265113">
              <a:spcBef>
                <a:spcPts val="600"/>
              </a:spcBef>
              <a:buFont typeface="Wingdings" panose="05000000000000000000" pitchFamily="2" charset="2"/>
              <a:buChar char="§"/>
            </a:pPr>
            <a:r>
              <a:rPr lang="de-DE" cap="none" dirty="0"/>
              <a:t>Studienort</a:t>
            </a:r>
            <a:br>
              <a:rPr lang="de-DE" cap="none" dirty="0"/>
            </a:br>
            <a:r>
              <a:rPr lang="de-DE" cap="none" dirty="0"/>
              <a:t>Campus Mönchengladbach</a:t>
            </a:r>
          </a:p>
          <a:p>
            <a:pPr marL="804863" lvl="1" indent="-265113">
              <a:spcBef>
                <a:spcPts val="600"/>
              </a:spcBef>
              <a:buFont typeface="Wingdings" panose="05000000000000000000" pitchFamily="2" charset="2"/>
              <a:buChar char="§"/>
            </a:pPr>
            <a:r>
              <a:rPr lang="de-DE" cap="none" dirty="0"/>
              <a:t>Kosten pro Semester</a:t>
            </a:r>
            <a:br>
              <a:rPr lang="de-DE" cap="none" dirty="0"/>
            </a:br>
            <a:r>
              <a:rPr lang="de-DE" cap="none" dirty="0"/>
              <a:t>359,38 Euro inkl. NRW Ticket</a:t>
            </a:r>
          </a:p>
          <a:p>
            <a:pPr marL="804863" lvl="1" indent="-265113">
              <a:spcBef>
                <a:spcPts val="600"/>
              </a:spcBef>
              <a:buFont typeface="Wingdings" panose="05000000000000000000" pitchFamily="2" charset="2"/>
              <a:buChar char="§"/>
            </a:pPr>
            <a:r>
              <a:rPr lang="de-DE" cap="none" dirty="0"/>
              <a:t>Unterrichtssprache</a:t>
            </a:r>
            <a:br>
              <a:rPr lang="de-DE" cap="none" dirty="0"/>
            </a:br>
            <a:r>
              <a:rPr lang="de-DE" cap="none" dirty="0"/>
              <a:t>Deutsch</a:t>
            </a:r>
          </a:p>
          <a:p>
            <a:pPr marL="804863" lvl="1" indent="-265113">
              <a:spcBef>
                <a:spcPts val="600"/>
              </a:spcBef>
              <a:buFont typeface="Wingdings" panose="05000000000000000000" pitchFamily="2" charset="2"/>
              <a:buChar char="§"/>
            </a:pPr>
            <a:r>
              <a:rPr lang="de-DE" cap="none" dirty="0"/>
              <a:t>Akkreditierungsagentur</a:t>
            </a:r>
            <a:br>
              <a:rPr lang="de-DE" cap="none" dirty="0"/>
            </a:br>
            <a:r>
              <a:rPr lang="de-DE" cap="none" dirty="0"/>
              <a:t>AHPGS</a:t>
            </a:r>
          </a:p>
        </p:txBody>
      </p:sp>
      <p:sp>
        <p:nvSpPr>
          <p:cNvPr id="6" name="Inhaltsplatzhalter 5"/>
          <p:cNvSpPr>
            <a:spLocks noGrp="1"/>
          </p:cNvSpPr>
          <p:nvPr>
            <p:ph idx="20"/>
          </p:nvPr>
        </p:nvSpPr>
        <p:spPr/>
        <p:txBody>
          <a:bodyPr/>
          <a:lstStyle/>
          <a:p>
            <a:pPr lvl="1"/>
            <a:endParaRPr lang="de-DE" dirty="0"/>
          </a:p>
          <a:p>
            <a:pPr lvl="1">
              <a:spcBef>
                <a:spcPts val="0"/>
              </a:spcBef>
            </a:pPr>
            <a:r>
              <a:rPr lang="de-DE" dirty="0"/>
              <a:t>Mein Studium </a:t>
            </a:r>
          </a:p>
          <a:p>
            <a:pPr lvl="1">
              <a:spcBef>
                <a:spcPts val="0"/>
              </a:spcBef>
            </a:pPr>
            <a:endParaRPr lang="de-DE" sz="400" dirty="0"/>
          </a:p>
          <a:p>
            <a:pPr lvl="1">
              <a:spcBef>
                <a:spcPts val="0"/>
              </a:spcBef>
            </a:pPr>
            <a:r>
              <a:rPr lang="de-DE" dirty="0"/>
              <a:t>an der </a:t>
            </a:r>
          </a:p>
          <a:p>
            <a:pPr lvl="1">
              <a:spcBef>
                <a:spcPts val="0"/>
              </a:spcBef>
            </a:pPr>
            <a:endParaRPr lang="de-DE" sz="400" dirty="0"/>
          </a:p>
          <a:p>
            <a:pPr lvl="1">
              <a:spcBef>
                <a:spcPts val="0"/>
              </a:spcBef>
            </a:pPr>
            <a:r>
              <a:rPr lang="de-DE" dirty="0"/>
              <a:t>Hochschule </a:t>
            </a:r>
          </a:p>
          <a:p>
            <a:pPr lvl="1">
              <a:spcBef>
                <a:spcPts val="0"/>
              </a:spcBef>
            </a:pPr>
            <a:r>
              <a:rPr lang="de-DE" dirty="0"/>
              <a:t>Niederrhein</a:t>
            </a:r>
          </a:p>
          <a:p>
            <a:pPr lvl="1"/>
            <a:endParaRPr lang="de-DE" dirty="0"/>
          </a:p>
          <a:p>
            <a:pPr marL="717750" lvl="1" indent="-285750">
              <a:buFont typeface="Wingdings" panose="05000000000000000000" pitchFamily="2" charset="2"/>
              <a:buChar char="ü"/>
            </a:pPr>
            <a:r>
              <a:rPr lang="de-DE" cap="none" dirty="0"/>
              <a:t>mit </a:t>
            </a:r>
            <a:r>
              <a:rPr lang="de-DE" cap="none" dirty="0" err="1"/>
              <a:t>Fachabi</a:t>
            </a:r>
            <a:r>
              <a:rPr lang="de-DE" cap="none" dirty="0"/>
              <a:t> </a:t>
            </a:r>
          </a:p>
          <a:p>
            <a:pPr marL="717750" lvl="1" indent="-285750">
              <a:buFont typeface="Wingdings" panose="05000000000000000000" pitchFamily="2" charset="2"/>
              <a:buChar char="ü"/>
            </a:pPr>
            <a:r>
              <a:rPr lang="de-DE" cap="none" dirty="0"/>
              <a:t>mit  Abi</a:t>
            </a:r>
          </a:p>
          <a:p>
            <a:endParaRPr lang="de-DE" dirty="0"/>
          </a:p>
        </p:txBody>
      </p:sp>
      <p:sp>
        <p:nvSpPr>
          <p:cNvPr id="10" name="Inhaltsplatzhalter 9"/>
          <p:cNvSpPr>
            <a:spLocks noGrp="1"/>
          </p:cNvSpPr>
          <p:nvPr>
            <p:ph idx="24"/>
          </p:nvPr>
        </p:nvSpPr>
        <p:spPr>
          <a:xfrm>
            <a:off x="252000" y="774000"/>
            <a:ext cx="2896717" cy="2880320"/>
          </a:xfrm>
        </p:spPr>
        <p:txBody>
          <a:bodyPr/>
          <a:lstStyle/>
          <a:p>
            <a:pPr marL="357188" lvl="1">
              <a:spcBef>
                <a:spcPts val="0"/>
              </a:spcBef>
            </a:pPr>
            <a:endParaRPr lang="de-DE" b="1" dirty="0"/>
          </a:p>
          <a:p>
            <a:pPr marL="423450" indent="-171450">
              <a:buFont typeface="Wingdings" panose="05000000000000000000" pitchFamily="2" charset="2"/>
              <a:buChar char="§"/>
            </a:pPr>
            <a:r>
              <a:rPr lang="de-DE" sz="1600" i="0" dirty="0">
                <a:latin typeface="+mj-lt"/>
              </a:rPr>
              <a:t>Abschluss</a:t>
            </a:r>
            <a:br>
              <a:rPr lang="de-DE" sz="1600" b="0" i="0" dirty="0">
                <a:latin typeface="+mj-lt"/>
              </a:rPr>
            </a:br>
            <a:r>
              <a:rPr lang="de-DE" sz="1600" b="0" i="0" dirty="0">
                <a:latin typeface="+mj-lt"/>
              </a:rPr>
              <a:t>Master </a:t>
            </a:r>
            <a:r>
              <a:rPr lang="de-DE" sz="1600" b="0" i="0" dirty="0" err="1">
                <a:latin typeface="+mj-lt"/>
              </a:rPr>
              <a:t>of</a:t>
            </a:r>
            <a:r>
              <a:rPr lang="de-DE" sz="1600" b="0" i="0" dirty="0">
                <a:latin typeface="+mj-lt"/>
              </a:rPr>
              <a:t> Arts (M.A.)</a:t>
            </a:r>
          </a:p>
          <a:p>
            <a:pPr marL="423450" indent="-171450">
              <a:buFont typeface="Wingdings" panose="05000000000000000000" pitchFamily="2" charset="2"/>
              <a:buChar char="§"/>
            </a:pPr>
            <a:r>
              <a:rPr lang="de-DE" sz="1600" i="0" dirty="0">
                <a:latin typeface="+mj-lt"/>
              </a:rPr>
              <a:t>Studienform</a:t>
            </a:r>
            <a:br>
              <a:rPr lang="de-DE" sz="1600" b="0" i="0" dirty="0">
                <a:latin typeface="+mj-lt"/>
              </a:rPr>
            </a:br>
            <a:r>
              <a:rPr lang="de-DE" sz="1600" b="0" i="0" dirty="0">
                <a:latin typeface="+mj-lt"/>
              </a:rPr>
              <a:t>Vollzeit</a:t>
            </a:r>
          </a:p>
          <a:p>
            <a:pPr marL="423450" indent="-171450">
              <a:buFont typeface="Wingdings" panose="05000000000000000000" pitchFamily="2" charset="2"/>
              <a:buChar char="§"/>
            </a:pPr>
            <a:r>
              <a:rPr lang="de-DE" sz="1600" i="0" dirty="0">
                <a:latin typeface="+mj-lt"/>
              </a:rPr>
              <a:t>Regelstudienzeit</a:t>
            </a:r>
            <a:br>
              <a:rPr lang="de-DE" sz="1600" b="0" i="0" dirty="0">
                <a:latin typeface="+mj-lt"/>
              </a:rPr>
            </a:br>
            <a:r>
              <a:rPr lang="de-DE" sz="1600" b="0" i="0" dirty="0">
                <a:latin typeface="+mj-lt"/>
              </a:rPr>
              <a:t>4 Semester</a:t>
            </a:r>
          </a:p>
          <a:p>
            <a:pPr marL="423450" indent="-171450">
              <a:buFont typeface="Wingdings" panose="05000000000000000000" pitchFamily="2" charset="2"/>
              <a:buChar char="§"/>
            </a:pPr>
            <a:r>
              <a:rPr lang="de-DE" sz="1600" b="0" i="0" dirty="0">
                <a:latin typeface="+mn-lt"/>
              </a:rPr>
              <a:t>Studienumfang</a:t>
            </a:r>
            <a:br>
              <a:rPr lang="de-DE" sz="1600" b="0" i="0" dirty="0">
                <a:latin typeface="+mn-lt"/>
              </a:rPr>
            </a:br>
            <a:r>
              <a:rPr lang="de-DE" sz="1600" b="0" i="0" dirty="0">
                <a:latin typeface="+mn-lt"/>
              </a:rPr>
              <a:t>120 ECTS</a:t>
            </a:r>
          </a:p>
          <a:p>
            <a:endParaRPr lang="de-DE" dirty="0"/>
          </a:p>
        </p:txBody>
      </p:sp>
      <p:sp>
        <p:nvSpPr>
          <p:cNvPr id="8" name="Titel 7"/>
          <p:cNvSpPr>
            <a:spLocks noGrp="1"/>
          </p:cNvSpPr>
          <p:nvPr>
            <p:ph type="title"/>
          </p:nvPr>
        </p:nvSpPr>
        <p:spPr>
          <a:xfrm>
            <a:off x="161510" y="278650"/>
            <a:ext cx="5814102" cy="450050"/>
          </a:xfrm>
        </p:spPr>
        <p:txBody>
          <a:bodyPr/>
          <a:lstStyle/>
          <a:p>
            <a:r>
              <a:rPr lang="de-DE" b="1" dirty="0"/>
              <a:t> </a:t>
            </a:r>
            <a:r>
              <a:rPr lang="de-DE" sz="2000" b="1" dirty="0"/>
              <a:t>Fakten zum Studiengang</a:t>
            </a:r>
            <a:endParaRPr lang="de-DE" b="1" dirty="0"/>
          </a:p>
        </p:txBody>
      </p:sp>
      <p:pic>
        <p:nvPicPr>
          <p:cNvPr id="12" name="Grafik 11"/>
          <p:cNvPicPr/>
          <p:nvPr/>
        </p:nvPicPr>
        <p:blipFill rotWithShape="1">
          <a:blip r:embed="rId3" cstate="screen">
            <a:extLst>
              <a:ext uri="{28A0092B-C50C-407E-A947-70E740481C1C}">
                <a14:useLocalDpi xmlns:a14="http://schemas.microsoft.com/office/drawing/2010/main"/>
              </a:ext>
            </a:extLst>
          </a:blip>
          <a:srcRect l="-969"/>
          <a:stretch/>
        </p:blipFill>
        <p:spPr>
          <a:xfrm>
            <a:off x="3093057" y="773704"/>
            <a:ext cx="5799461" cy="2883896"/>
          </a:xfrm>
          <a:prstGeom prst="rect">
            <a:avLst/>
          </a:prstGeom>
        </p:spPr>
      </p:pic>
      <p:pic>
        <p:nvPicPr>
          <p:cNvPr id="4" name="Grafik 3"/>
          <p:cNvPicPr>
            <a:picLocks noChangeAspect="1"/>
          </p:cNvPicPr>
          <p:nvPr/>
        </p:nvPicPr>
        <p:blipFill rotWithShape="1">
          <a:blip r:embed="rId4" cstate="screen">
            <a:extLst>
              <a:ext uri="{28A0092B-C50C-407E-A947-70E740481C1C}">
                <a14:useLocalDpi xmlns:a14="http://schemas.microsoft.com/office/drawing/2010/main"/>
              </a:ext>
            </a:extLst>
          </a:blip>
          <a:srcRect b="-312"/>
          <a:stretch/>
        </p:blipFill>
        <p:spPr>
          <a:xfrm>
            <a:off x="251759" y="3654000"/>
            <a:ext cx="2896957" cy="2880344"/>
          </a:xfrm>
          <a:prstGeom prst="rect">
            <a:avLst/>
          </a:prstGeom>
        </p:spPr>
      </p:pic>
    </p:spTree>
    <p:extLst>
      <p:ext uri="{BB962C8B-B14F-4D97-AF65-F5344CB8AC3E}">
        <p14:creationId xmlns:p14="http://schemas.microsoft.com/office/powerpoint/2010/main" val="2551345339"/>
      </p:ext>
    </p:extLst>
  </p:cSld>
  <p:clrMapOvr>
    <a:masterClrMapping/>
  </p:clrMapOvr>
</p:sld>
</file>

<file path=ppt/theme/theme1.xml><?xml version="1.0" encoding="utf-8"?>
<a:theme xmlns:a="http://schemas.openxmlformats.org/drawingml/2006/main" name="Präsi_ZSB_01-2017">
  <a:themeElements>
    <a:clrScheme name="HSNR">
      <a:dk1>
        <a:srgbClr val="0073D1"/>
      </a:dk1>
      <a:lt1>
        <a:srgbClr val="00B0F0"/>
      </a:lt1>
      <a:dk2>
        <a:srgbClr val="58595B"/>
      </a:dk2>
      <a:lt2>
        <a:srgbClr val="F8F8F8"/>
      </a:lt2>
      <a:accent1>
        <a:srgbClr val="DDDDDD"/>
      </a:accent1>
      <a:accent2>
        <a:srgbClr val="B2B2B2"/>
      </a:accent2>
      <a:accent3>
        <a:srgbClr val="969696"/>
      </a:accent3>
      <a:accent4>
        <a:srgbClr val="808080"/>
      </a:accent4>
      <a:accent5>
        <a:srgbClr val="00B0F0"/>
      </a:accent5>
      <a:accent6>
        <a:srgbClr val="0073D1"/>
      </a:accent6>
      <a:hlink>
        <a:srgbClr val="C9F0FE"/>
      </a:hlink>
      <a:folHlink>
        <a:srgbClr val="F8F8F8"/>
      </a:folHlink>
    </a:clrScheme>
    <a:fontScheme name="Benutzerdefiniert 2">
      <a:majorFont>
        <a:latin typeface="Arial"/>
        <a:ea typeface=""/>
        <a:cs typeface=""/>
      </a:majorFont>
      <a:minorFont>
        <a:latin typeface="Arial"/>
        <a:ea typeface=""/>
        <a:cs typeface=""/>
      </a:minorFont>
    </a:fontScheme>
    <a:fmtScheme name="Hyperion">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94E6B64AA3B354469696DB4891A98626" ma:contentTypeVersion="2" ma:contentTypeDescription="Ein neues Dokument erstellen." ma:contentTypeScope="" ma:versionID="22c36d3b2d89199d83c3b562d32a74dd">
  <xsd:schema xmlns:xsd="http://www.w3.org/2001/XMLSchema" xmlns:xs="http://www.w3.org/2001/XMLSchema" xmlns:p="http://schemas.microsoft.com/office/2006/metadata/properties" xmlns:ns1="http://schemas.microsoft.com/sharepoint/v3" xmlns:ns2="56006128-3390-4f29-8588-078422c40951" targetNamespace="http://schemas.microsoft.com/office/2006/metadata/properties" ma:root="true" ma:fieldsID="0e54012c40e8d6a7d7ae484453be6138" ns1:_="" ns2:_="">
    <xsd:import namespace="http://schemas.microsoft.com/sharepoint/v3"/>
    <xsd:import namespace="56006128-3390-4f29-8588-078422c40951"/>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Geplantes Startdatum" ma:description="Geplantes Startdatum ist eine Websitespalte, die über das Feature zum Veröffentlichen erstellt wird. Es wird zur Angabe des Datums und der Uhrzeit verwendet, wann diese Seite Besuchern zum ersten Mal angezeigt wird." ma:hidden="true" ma:internalName="PublishingStartDate">
      <xsd:simpleType>
        <xsd:restriction base="dms:Unknown"/>
      </xsd:simpleType>
    </xsd:element>
    <xsd:element name="PublishingExpirationDate" ma:index="9" nillable="true" ma:displayName="Geplantes Enddatum" ma:description="Geplantes Enddatum ist eine Websitespalte, die über das Feature zum Veröffentlichen erstellt wird. Es wird zur Angabe des Datums und der Uhrzeit verwendet, wann diese Seite Besuchern nicht mehr angezeigt wird."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6006128-3390-4f29-8588-078422c40951"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B5EB18E-AA98-4DF9-BA12-F0C79ACAA52E}"/>
</file>

<file path=customXml/itemProps2.xml><?xml version="1.0" encoding="utf-8"?>
<ds:datastoreItem xmlns:ds="http://schemas.openxmlformats.org/officeDocument/2006/customXml" ds:itemID="{DAD46EAC-EDAF-4DB4-BCD3-4DB0CD298AF9}"/>
</file>

<file path=customXml/itemProps3.xml><?xml version="1.0" encoding="utf-8"?>
<ds:datastoreItem xmlns:ds="http://schemas.openxmlformats.org/officeDocument/2006/customXml" ds:itemID="{F0742A9A-82CD-4726-8B26-B30E095C6824}"/>
</file>

<file path=docProps/app.xml><?xml version="1.0" encoding="utf-8"?>
<Properties xmlns="http://schemas.openxmlformats.org/officeDocument/2006/extended-properties" xmlns:vt="http://schemas.openxmlformats.org/officeDocument/2006/docPropsVTypes">
  <Template>Präsi_ZSB_01-2017</Template>
  <TotalTime>0</TotalTime>
  <Words>1214</Words>
  <Application>Microsoft Office PowerPoint</Application>
  <PresentationFormat>Bildschirmpräsentation (4:3)</PresentationFormat>
  <Paragraphs>293</Paragraphs>
  <Slides>28</Slides>
  <Notes>9</Notes>
  <HiddenSlides>1</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28</vt:i4>
      </vt:variant>
    </vt:vector>
  </HeadingPairs>
  <TitlesOfParts>
    <vt:vector size="36" baseType="lpstr">
      <vt:lpstr>Arial</vt:lpstr>
      <vt:lpstr>Arial Narrow</vt:lpstr>
      <vt:lpstr>Calibri</vt:lpstr>
      <vt:lpstr>Helvetico</vt:lpstr>
      <vt:lpstr>Symbol</vt:lpstr>
      <vt:lpstr>Times New Roman</vt:lpstr>
      <vt:lpstr>Wingdings</vt:lpstr>
      <vt:lpstr>Präsi_ZSB_01-2017</vt:lpstr>
      <vt:lpstr>Herzlich Willkommen zur Präsentation des Masterstudiengangs Soziale Arbeit</vt:lpstr>
      <vt:lpstr>PowerPoint-Präsentation</vt:lpstr>
      <vt:lpstr>PowerPoint-Präsentation</vt:lpstr>
      <vt:lpstr>PowerPoint-Präsentation</vt:lpstr>
      <vt:lpstr>Die HSNR stellt sich vor</vt:lpstr>
      <vt:lpstr> Partneruniversitäten/Hochschulen | HN International</vt:lpstr>
      <vt:lpstr>Master-Studiengänge an der HSNR | VOLLZEIT UND TEILZEIT/BERUFSBEGLEITEND</vt:lpstr>
      <vt:lpstr>PowerPoint-Präsentation</vt:lpstr>
      <vt:lpstr> Fakten zum Studiengang</vt:lpstr>
      <vt:lpstr> Bewerbung und Zulassung</vt:lpstr>
      <vt:lpstr> BEWERBUNG UND ZULASSUNG I FRISTEN  </vt:lpstr>
      <vt:lpstr> Studienstart an der HSNR I FRISTEN  </vt:lpstr>
      <vt:lpstr>PowerPoint-Präsentation</vt:lpstr>
      <vt:lpstr>PowerPoint-Präsentation</vt:lpstr>
      <vt:lpstr>Freiwillige Eignungsprüfung - Bonusregelung</vt:lpstr>
      <vt:lpstr>Freiwillige Eignungsprüfung - Bonusregelung</vt:lpstr>
      <vt:lpstr>PowerPoint-Präsentation</vt:lpstr>
      <vt:lpstr> Studieninhalte </vt:lpstr>
      <vt:lpstr>PowerPoint-Präsentation</vt:lpstr>
      <vt:lpstr>PowerPoint-Präsentation</vt:lpstr>
      <vt:lpstr>PowerPoint-Präsentation</vt:lpstr>
      <vt:lpstr> Kompetenzprofil</vt:lpstr>
      <vt:lpstr>Berufsfeld &amp; Chancen am Arbeitsmarkt</vt:lpstr>
      <vt:lpstr>PowerPoint-Präsentation</vt:lpstr>
      <vt:lpstr>PowerPoint-Präsentation</vt:lpstr>
      <vt:lpstr>PowerPoint-Präsentation</vt:lpstr>
      <vt:lpstr>PowerPoint-Präsentation</vt:lpstr>
      <vt:lpstr>Vielen Dank für Eure Aufmerksamkeit!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Kirsten.Moeller</dc:creator>
  <cp:lastModifiedBy>Leona Goertz</cp:lastModifiedBy>
  <cp:revision>330</cp:revision>
  <cp:lastPrinted>2017-08-01T13:10:58Z</cp:lastPrinted>
  <dcterms:created xsi:type="dcterms:W3CDTF">2017-02-20T16:08:53Z</dcterms:created>
  <dcterms:modified xsi:type="dcterms:W3CDTF">2024-01-15T13:09:40Z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0x01010094E6B64AA3B354469696DB4891A98626</vt:lpwstr>
  </property>
</Properties>
</file>