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diagrams/data1.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diagrams/layout1.xml" ContentType="application/vnd.openxmlformats-officedocument.drawingml.diagramLayout+xml"/>
  <Override PartName="/ppt/diagrams/drawing1.xml" ContentType="application/vnd.ms-office.drawingml.diagramDrawing+xml"/>
  <Override PartName="/ppt/diagrams/quickStyle1.xml" ContentType="application/vnd.openxmlformats-officedocument.drawingml.diagramStyle+xml"/>
  <Override PartName="/ppt/diagrams/colors1.xml" ContentType="application/vnd.openxmlformats-officedocument.drawingml.diagramCol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sldIdLst>
    <p:sldId id="256" r:id="rId2"/>
    <p:sldId id="258" r:id="rId3"/>
    <p:sldId id="257" r:id="rId4"/>
    <p:sldId id="262" r:id="rId5"/>
    <p:sldId id="259" r:id="rId6"/>
    <p:sldId id="263"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7" autoAdjust="0"/>
    <p:restoredTop sz="94660"/>
  </p:normalViewPr>
  <p:slideViewPr>
    <p:cSldViewPr snapToGrid="0">
      <p:cViewPr varScale="1">
        <p:scale>
          <a:sx n="67" d="100"/>
          <a:sy n="67" d="100"/>
        </p:scale>
        <p:origin x="63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128373-3909-4C13-A92A-A4AD770B4CD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794A8571-EE80-4611-936F-C22E5151392A}">
      <dgm:prSet/>
      <dgm:spPr/>
      <dgm:t>
        <a:bodyPr/>
        <a:lstStyle/>
        <a:p>
          <a:r>
            <a:rPr lang="de-DE" b="1" dirty="0"/>
            <a:t>Menschenrechtsbasiert</a:t>
          </a:r>
        </a:p>
        <a:p>
          <a:r>
            <a:rPr lang="de-DE" b="1" dirty="0"/>
            <a:t>Verbindung theoretischer Perspektiven und die Analyse von gesellschaftlichen Machtverhältnissen</a:t>
          </a:r>
          <a:endParaRPr lang="en-US" b="1" dirty="0"/>
        </a:p>
      </dgm:t>
    </dgm:pt>
    <dgm:pt modelId="{E0649D54-7F46-4F4C-8FD3-4516DDB6E4E8}" type="parTrans" cxnId="{9B2A6811-C487-4CD7-98C5-7A0B9FF6EBD4}">
      <dgm:prSet/>
      <dgm:spPr/>
      <dgm:t>
        <a:bodyPr/>
        <a:lstStyle/>
        <a:p>
          <a:endParaRPr lang="en-US"/>
        </a:p>
      </dgm:t>
    </dgm:pt>
    <dgm:pt modelId="{26BDFA97-BAE9-4783-B2EE-D9939FF2F90A}" type="sibTrans" cxnId="{9B2A6811-C487-4CD7-98C5-7A0B9FF6EBD4}">
      <dgm:prSet/>
      <dgm:spPr/>
      <dgm:t>
        <a:bodyPr/>
        <a:lstStyle/>
        <a:p>
          <a:endParaRPr lang="en-US"/>
        </a:p>
      </dgm:t>
    </dgm:pt>
    <dgm:pt modelId="{E552DD86-DC98-4C75-8967-04E9BBA6D110}">
      <dgm:prSet/>
      <dgm:spPr/>
      <dgm:t>
        <a:bodyPr/>
        <a:lstStyle/>
        <a:p>
          <a:r>
            <a:rPr lang="hy-AM" b="1" dirty="0"/>
            <a:t>» </a:t>
          </a:r>
          <a:r>
            <a:rPr lang="de-DE" b="1" dirty="0"/>
            <a:t>Diversität &amp; Intersektionalität</a:t>
          </a:r>
        </a:p>
        <a:p>
          <a:r>
            <a:rPr lang="hy-AM" b="1" dirty="0"/>
            <a:t>»</a:t>
          </a:r>
          <a:r>
            <a:rPr lang="de-DE" b="1" dirty="0"/>
            <a:t> Menschenrechtspolitiken</a:t>
          </a:r>
        </a:p>
        <a:p>
          <a:r>
            <a:rPr lang="hy-AM" b="1" dirty="0"/>
            <a:t>»</a:t>
          </a:r>
          <a:r>
            <a:rPr lang="de-DE" b="1" dirty="0"/>
            <a:t> Politische Bildung</a:t>
          </a:r>
        </a:p>
        <a:p>
          <a:r>
            <a:rPr lang="hy-AM" b="1" dirty="0"/>
            <a:t>»</a:t>
          </a:r>
          <a:r>
            <a:rPr lang="de-DE" b="1" dirty="0"/>
            <a:t> Politische Partizipation</a:t>
          </a:r>
        </a:p>
      </dgm:t>
    </dgm:pt>
    <dgm:pt modelId="{5FD1141A-1E5A-4F05-A427-CDFFFB87AF1F}" type="parTrans" cxnId="{2C5FD242-7A95-4906-BD01-98C5A578D46E}">
      <dgm:prSet/>
      <dgm:spPr/>
      <dgm:t>
        <a:bodyPr/>
        <a:lstStyle/>
        <a:p>
          <a:endParaRPr lang="de-DE"/>
        </a:p>
      </dgm:t>
    </dgm:pt>
    <dgm:pt modelId="{D42EBEBF-B242-46F2-A8BB-35C42891EAEC}" type="sibTrans" cxnId="{2C5FD242-7A95-4906-BD01-98C5A578D46E}">
      <dgm:prSet/>
      <dgm:spPr/>
      <dgm:t>
        <a:bodyPr/>
        <a:lstStyle/>
        <a:p>
          <a:endParaRPr lang="de-DE"/>
        </a:p>
      </dgm:t>
    </dgm:pt>
    <dgm:pt modelId="{EC1C6539-94A7-480D-95B1-1CF0F777CD91}" type="pres">
      <dgm:prSet presAssocID="{1D128373-3909-4C13-A92A-A4AD770B4CD3}" presName="hierChild1" presStyleCnt="0">
        <dgm:presLayoutVars>
          <dgm:chPref val="1"/>
          <dgm:dir/>
          <dgm:animOne val="branch"/>
          <dgm:animLvl val="lvl"/>
          <dgm:resizeHandles/>
        </dgm:presLayoutVars>
      </dgm:prSet>
      <dgm:spPr/>
    </dgm:pt>
    <dgm:pt modelId="{14713585-C2BD-4590-99E4-5043ECB9300B}" type="pres">
      <dgm:prSet presAssocID="{794A8571-EE80-4611-936F-C22E5151392A}" presName="hierRoot1" presStyleCnt="0"/>
      <dgm:spPr/>
    </dgm:pt>
    <dgm:pt modelId="{F3EAD901-0008-43B3-B95D-529AE8FD2F5B}" type="pres">
      <dgm:prSet presAssocID="{794A8571-EE80-4611-936F-C22E5151392A}" presName="composite" presStyleCnt="0"/>
      <dgm:spPr/>
    </dgm:pt>
    <dgm:pt modelId="{02208FFC-B9AD-4FEC-A4AC-5895D284DDEF}" type="pres">
      <dgm:prSet presAssocID="{794A8571-EE80-4611-936F-C22E5151392A}" presName="background" presStyleLbl="node0" presStyleIdx="0" presStyleCnt="2"/>
      <dgm:spPr/>
    </dgm:pt>
    <dgm:pt modelId="{3BD2A24B-6D65-4067-B574-4E66D835E611}" type="pres">
      <dgm:prSet presAssocID="{794A8571-EE80-4611-936F-C22E5151392A}" presName="text" presStyleLbl="fgAcc0" presStyleIdx="0" presStyleCnt="2">
        <dgm:presLayoutVars>
          <dgm:chPref val="3"/>
        </dgm:presLayoutVars>
      </dgm:prSet>
      <dgm:spPr/>
    </dgm:pt>
    <dgm:pt modelId="{EA97843C-30EB-4A9D-B105-D4F1CD7262DC}" type="pres">
      <dgm:prSet presAssocID="{794A8571-EE80-4611-936F-C22E5151392A}" presName="hierChild2" presStyleCnt="0"/>
      <dgm:spPr/>
    </dgm:pt>
    <dgm:pt modelId="{3F57CE78-86F2-413C-B579-48B77A7E91A0}" type="pres">
      <dgm:prSet presAssocID="{E552DD86-DC98-4C75-8967-04E9BBA6D110}" presName="hierRoot1" presStyleCnt="0"/>
      <dgm:spPr/>
    </dgm:pt>
    <dgm:pt modelId="{80679654-C4D5-4179-AE79-976FDC67BB4A}" type="pres">
      <dgm:prSet presAssocID="{E552DD86-DC98-4C75-8967-04E9BBA6D110}" presName="composite" presStyleCnt="0"/>
      <dgm:spPr/>
    </dgm:pt>
    <dgm:pt modelId="{16FD0306-DA74-46DD-B19E-86C3AAE1FA1D}" type="pres">
      <dgm:prSet presAssocID="{E552DD86-DC98-4C75-8967-04E9BBA6D110}" presName="background" presStyleLbl="node0" presStyleIdx="1" presStyleCnt="2"/>
      <dgm:spPr/>
    </dgm:pt>
    <dgm:pt modelId="{E6F8EC54-1085-4ACD-88FC-4CEACB07099E}" type="pres">
      <dgm:prSet presAssocID="{E552DD86-DC98-4C75-8967-04E9BBA6D110}" presName="text" presStyleLbl="fgAcc0" presStyleIdx="1" presStyleCnt="2">
        <dgm:presLayoutVars>
          <dgm:chPref val="3"/>
        </dgm:presLayoutVars>
      </dgm:prSet>
      <dgm:spPr/>
    </dgm:pt>
    <dgm:pt modelId="{50B9D5DB-3350-447A-A10F-B43262C7B5BB}" type="pres">
      <dgm:prSet presAssocID="{E552DD86-DC98-4C75-8967-04E9BBA6D110}" presName="hierChild2" presStyleCnt="0"/>
      <dgm:spPr/>
    </dgm:pt>
  </dgm:ptLst>
  <dgm:cxnLst>
    <dgm:cxn modelId="{9B2A6811-C487-4CD7-98C5-7A0B9FF6EBD4}" srcId="{1D128373-3909-4C13-A92A-A4AD770B4CD3}" destId="{794A8571-EE80-4611-936F-C22E5151392A}" srcOrd="0" destOrd="0" parTransId="{E0649D54-7F46-4F4C-8FD3-4516DDB6E4E8}" sibTransId="{26BDFA97-BAE9-4783-B2EE-D9939FF2F90A}"/>
    <dgm:cxn modelId="{9ACCE020-66A9-4382-B5CB-3811B923E625}" type="presOf" srcId="{794A8571-EE80-4611-936F-C22E5151392A}" destId="{3BD2A24B-6D65-4067-B574-4E66D835E611}" srcOrd="0" destOrd="0" presId="urn:microsoft.com/office/officeart/2005/8/layout/hierarchy1"/>
    <dgm:cxn modelId="{2C5FD242-7A95-4906-BD01-98C5A578D46E}" srcId="{1D128373-3909-4C13-A92A-A4AD770B4CD3}" destId="{E552DD86-DC98-4C75-8967-04E9BBA6D110}" srcOrd="1" destOrd="0" parTransId="{5FD1141A-1E5A-4F05-A427-CDFFFB87AF1F}" sibTransId="{D42EBEBF-B242-46F2-A8BB-35C42891EAEC}"/>
    <dgm:cxn modelId="{10C84343-6923-435B-8EC7-F60FBC5A1959}" type="presOf" srcId="{1D128373-3909-4C13-A92A-A4AD770B4CD3}" destId="{EC1C6539-94A7-480D-95B1-1CF0F777CD91}" srcOrd="0" destOrd="0" presId="urn:microsoft.com/office/officeart/2005/8/layout/hierarchy1"/>
    <dgm:cxn modelId="{6CCC67DC-BDE4-4595-AFB0-FD7008C1432B}" type="presOf" srcId="{E552DD86-DC98-4C75-8967-04E9BBA6D110}" destId="{E6F8EC54-1085-4ACD-88FC-4CEACB07099E}" srcOrd="0" destOrd="0" presId="urn:microsoft.com/office/officeart/2005/8/layout/hierarchy1"/>
    <dgm:cxn modelId="{40288531-74D4-4C7E-9DBD-513B88B790FA}" type="presParOf" srcId="{EC1C6539-94A7-480D-95B1-1CF0F777CD91}" destId="{14713585-C2BD-4590-99E4-5043ECB9300B}" srcOrd="0" destOrd="0" presId="urn:microsoft.com/office/officeart/2005/8/layout/hierarchy1"/>
    <dgm:cxn modelId="{1942A856-FF60-44B4-8BFC-2E8C9F2E3638}" type="presParOf" srcId="{14713585-C2BD-4590-99E4-5043ECB9300B}" destId="{F3EAD901-0008-43B3-B95D-529AE8FD2F5B}" srcOrd="0" destOrd="0" presId="urn:microsoft.com/office/officeart/2005/8/layout/hierarchy1"/>
    <dgm:cxn modelId="{307FA0A9-47BA-48FD-B3C9-D3699FA2EC9B}" type="presParOf" srcId="{F3EAD901-0008-43B3-B95D-529AE8FD2F5B}" destId="{02208FFC-B9AD-4FEC-A4AC-5895D284DDEF}" srcOrd="0" destOrd="0" presId="urn:microsoft.com/office/officeart/2005/8/layout/hierarchy1"/>
    <dgm:cxn modelId="{39A45968-DB6A-4BF2-9962-95FDD888834D}" type="presParOf" srcId="{F3EAD901-0008-43B3-B95D-529AE8FD2F5B}" destId="{3BD2A24B-6D65-4067-B574-4E66D835E611}" srcOrd="1" destOrd="0" presId="urn:microsoft.com/office/officeart/2005/8/layout/hierarchy1"/>
    <dgm:cxn modelId="{2C5C84E7-6166-4A06-B7B7-1CC8B9077C99}" type="presParOf" srcId="{14713585-C2BD-4590-99E4-5043ECB9300B}" destId="{EA97843C-30EB-4A9D-B105-D4F1CD7262DC}" srcOrd="1" destOrd="0" presId="urn:microsoft.com/office/officeart/2005/8/layout/hierarchy1"/>
    <dgm:cxn modelId="{12C2F203-5106-4775-89B9-2758DE531E9F}" type="presParOf" srcId="{EC1C6539-94A7-480D-95B1-1CF0F777CD91}" destId="{3F57CE78-86F2-413C-B579-48B77A7E91A0}" srcOrd="1" destOrd="0" presId="urn:microsoft.com/office/officeart/2005/8/layout/hierarchy1"/>
    <dgm:cxn modelId="{1149D354-DF55-4B5C-BEB6-58C3E841B230}" type="presParOf" srcId="{3F57CE78-86F2-413C-B579-48B77A7E91A0}" destId="{80679654-C4D5-4179-AE79-976FDC67BB4A}" srcOrd="0" destOrd="0" presId="urn:microsoft.com/office/officeart/2005/8/layout/hierarchy1"/>
    <dgm:cxn modelId="{3BCC6C71-FE25-4C2A-B1C9-9D96C375856F}" type="presParOf" srcId="{80679654-C4D5-4179-AE79-976FDC67BB4A}" destId="{16FD0306-DA74-46DD-B19E-86C3AAE1FA1D}" srcOrd="0" destOrd="0" presId="urn:microsoft.com/office/officeart/2005/8/layout/hierarchy1"/>
    <dgm:cxn modelId="{62E4C96E-3CCF-4874-A342-4D0CC6B24733}" type="presParOf" srcId="{80679654-C4D5-4179-AE79-976FDC67BB4A}" destId="{E6F8EC54-1085-4ACD-88FC-4CEACB07099E}" srcOrd="1" destOrd="0" presId="urn:microsoft.com/office/officeart/2005/8/layout/hierarchy1"/>
    <dgm:cxn modelId="{0A84835E-E1C9-4A98-BF58-A4DF82FF3BFF}" type="presParOf" srcId="{3F57CE78-86F2-413C-B579-48B77A7E91A0}" destId="{50B9D5DB-3350-447A-A10F-B43262C7B5B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208FFC-B9AD-4FEC-A4AC-5895D284DDEF}">
      <dsp:nvSpPr>
        <dsp:cNvPr id="0" name=""/>
        <dsp:cNvSpPr/>
      </dsp:nvSpPr>
      <dsp:spPr>
        <a:xfrm>
          <a:off x="1283" y="457661"/>
          <a:ext cx="4505585" cy="28610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D2A24B-6D65-4067-B574-4E66D835E611}">
      <dsp:nvSpPr>
        <dsp:cNvPr id="0" name=""/>
        <dsp:cNvSpPr/>
      </dsp:nvSpPr>
      <dsp:spPr>
        <a:xfrm>
          <a:off x="501904" y="933251"/>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de-DE" sz="3400" b="1" kern="1200" dirty="0"/>
            <a:t>Menschenrechtsbasiert</a:t>
          </a:r>
        </a:p>
        <a:p>
          <a:pPr marL="0" lvl="0" indent="0" algn="ctr" defTabSz="1511300">
            <a:lnSpc>
              <a:spcPct val="90000"/>
            </a:lnSpc>
            <a:spcBef>
              <a:spcPct val="0"/>
            </a:spcBef>
            <a:spcAft>
              <a:spcPct val="35000"/>
            </a:spcAft>
            <a:buNone/>
          </a:pPr>
          <a:r>
            <a:rPr lang="de-DE" sz="3400" b="1" kern="1200" dirty="0"/>
            <a:t>Verbindung theoretischer Perspektiven und die Analyse von gesellschaftlichen Machtverhältnissen</a:t>
          </a:r>
          <a:endParaRPr lang="en-US" sz="3400" b="1" kern="1200" dirty="0"/>
        </a:p>
      </dsp:txBody>
      <dsp:txXfrm>
        <a:off x="585701" y="1017048"/>
        <a:ext cx="4337991" cy="2693452"/>
      </dsp:txXfrm>
    </dsp:sp>
    <dsp:sp modelId="{16FD0306-DA74-46DD-B19E-86C3AAE1FA1D}">
      <dsp:nvSpPr>
        <dsp:cNvPr id="0" name=""/>
        <dsp:cNvSpPr/>
      </dsp:nvSpPr>
      <dsp:spPr>
        <a:xfrm>
          <a:off x="5508110" y="457661"/>
          <a:ext cx="4505585" cy="28610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F8EC54-1085-4ACD-88FC-4CEACB07099E}">
      <dsp:nvSpPr>
        <dsp:cNvPr id="0" name=""/>
        <dsp:cNvSpPr/>
      </dsp:nvSpPr>
      <dsp:spPr>
        <a:xfrm>
          <a:off x="6008730" y="933251"/>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hy-AM" sz="3400" b="1" kern="1200" dirty="0"/>
            <a:t>» </a:t>
          </a:r>
          <a:r>
            <a:rPr lang="de-DE" sz="3400" b="1" kern="1200" dirty="0"/>
            <a:t>Diversität &amp; Intersektionalität</a:t>
          </a:r>
        </a:p>
        <a:p>
          <a:pPr marL="0" lvl="0" indent="0" algn="ctr" defTabSz="1511300">
            <a:lnSpc>
              <a:spcPct val="90000"/>
            </a:lnSpc>
            <a:spcBef>
              <a:spcPct val="0"/>
            </a:spcBef>
            <a:spcAft>
              <a:spcPct val="35000"/>
            </a:spcAft>
            <a:buNone/>
          </a:pPr>
          <a:r>
            <a:rPr lang="hy-AM" sz="3400" b="1" kern="1200" dirty="0"/>
            <a:t>»</a:t>
          </a:r>
          <a:r>
            <a:rPr lang="de-DE" sz="3400" b="1" kern="1200" dirty="0"/>
            <a:t> Menschenrechtspolitiken</a:t>
          </a:r>
        </a:p>
        <a:p>
          <a:pPr marL="0" lvl="0" indent="0" algn="ctr" defTabSz="1511300">
            <a:lnSpc>
              <a:spcPct val="90000"/>
            </a:lnSpc>
            <a:spcBef>
              <a:spcPct val="0"/>
            </a:spcBef>
            <a:spcAft>
              <a:spcPct val="35000"/>
            </a:spcAft>
            <a:buNone/>
          </a:pPr>
          <a:r>
            <a:rPr lang="hy-AM" sz="3400" b="1" kern="1200" dirty="0"/>
            <a:t>»</a:t>
          </a:r>
          <a:r>
            <a:rPr lang="de-DE" sz="3400" b="1" kern="1200" dirty="0"/>
            <a:t> Politische Bildung</a:t>
          </a:r>
        </a:p>
        <a:p>
          <a:pPr marL="0" lvl="0" indent="0" algn="ctr" defTabSz="1511300">
            <a:lnSpc>
              <a:spcPct val="90000"/>
            </a:lnSpc>
            <a:spcBef>
              <a:spcPct val="0"/>
            </a:spcBef>
            <a:spcAft>
              <a:spcPct val="35000"/>
            </a:spcAft>
            <a:buNone/>
          </a:pPr>
          <a:r>
            <a:rPr lang="hy-AM" sz="3400" b="1" kern="1200" dirty="0"/>
            <a:t>»</a:t>
          </a:r>
          <a:r>
            <a:rPr lang="de-DE" sz="3400" b="1" kern="1200" dirty="0"/>
            <a:t> Politische Partizipation</a:t>
          </a:r>
        </a:p>
      </dsp:txBody>
      <dsp:txXfrm>
        <a:off x="6092527" y="1017048"/>
        <a:ext cx="4337991" cy="269345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1/14/2024</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‹Nr.›</a:t>
            </a:fld>
            <a:endParaRPr lang="en-US"/>
          </a:p>
        </p:txBody>
      </p:sp>
    </p:spTree>
    <p:extLst>
      <p:ext uri="{BB962C8B-B14F-4D97-AF65-F5344CB8AC3E}">
        <p14:creationId xmlns:p14="http://schemas.microsoft.com/office/powerpoint/2010/main" val="496687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1/14/2024</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‹Nr.›</a:t>
            </a:fld>
            <a:endParaRPr lang="en-US"/>
          </a:p>
        </p:txBody>
      </p:sp>
    </p:spTree>
    <p:extLst>
      <p:ext uri="{BB962C8B-B14F-4D97-AF65-F5344CB8AC3E}">
        <p14:creationId xmlns:p14="http://schemas.microsoft.com/office/powerpoint/2010/main" val="2728480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1/14/2024</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‹Nr.›</a:t>
            </a:fld>
            <a:endParaRPr lang="en-US"/>
          </a:p>
        </p:txBody>
      </p:sp>
    </p:spTree>
    <p:extLst>
      <p:ext uri="{BB962C8B-B14F-4D97-AF65-F5344CB8AC3E}">
        <p14:creationId xmlns:p14="http://schemas.microsoft.com/office/powerpoint/2010/main" val="1833834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1/14/2024</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‹Nr.›</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57051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1/14/2024</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‹Nr.›</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242712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1/14/2024</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‹Nr.›</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2566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1/14/2024</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‹Nr.›</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972827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1/14/2024</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‹Nr.›</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69638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1/14/2024</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‹Nr.›</a:t>
            </a:fld>
            <a:endParaRPr lang="en-US"/>
          </a:p>
        </p:txBody>
      </p:sp>
    </p:spTree>
    <p:extLst>
      <p:ext uri="{BB962C8B-B14F-4D97-AF65-F5344CB8AC3E}">
        <p14:creationId xmlns:p14="http://schemas.microsoft.com/office/powerpoint/2010/main" val="3887232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1/14/2024</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‹Nr.›</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72056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1/14/2024</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‹Nr.›</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82488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1/14/2024</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‹Nr.›</a:t>
            </a:fld>
            <a:endParaRPr lang="en-US" dirty="0"/>
          </a:p>
        </p:txBody>
      </p:sp>
    </p:spTree>
    <p:extLst>
      <p:ext uri="{BB962C8B-B14F-4D97-AF65-F5344CB8AC3E}">
        <p14:creationId xmlns:p14="http://schemas.microsoft.com/office/powerpoint/2010/main" val="926205265"/>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44" r:id="rId6"/>
    <p:sldLayoutId id="2147483740" r:id="rId7"/>
    <p:sldLayoutId id="2147483741" r:id="rId8"/>
    <p:sldLayoutId id="2147483742" r:id="rId9"/>
    <p:sldLayoutId id="2147483743" r:id="rId10"/>
    <p:sldLayoutId id="2147483745"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D35AE2F-5E3A-49D9-8DE1-8A333BA40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Eine Murmel mit Braun- und Wassertönen">
            <a:extLst>
              <a:ext uri="{FF2B5EF4-FFF2-40B4-BE49-F238E27FC236}">
                <a16:creationId xmlns:a16="http://schemas.microsoft.com/office/drawing/2014/main" id="{AFB77BCD-A100-1AF8-18B2-74E41A15E6D7}"/>
              </a:ext>
            </a:extLst>
          </p:cNvPr>
          <p:cNvPicPr>
            <a:picLocks noChangeAspect="1"/>
          </p:cNvPicPr>
          <p:nvPr/>
        </p:nvPicPr>
        <p:blipFill rotWithShape="1">
          <a:blip r:embed="rId2">
            <a:duotone>
              <a:prstClr val="black"/>
              <a:schemeClr val="accent1">
                <a:tint val="45000"/>
                <a:satMod val="400000"/>
              </a:schemeClr>
            </a:duotone>
            <a:alphaModFix/>
          </a:blip>
          <a:srcRect t="4482" r="-1" b="16272"/>
          <a:stretch/>
        </p:blipFill>
        <p:spPr>
          <a:xfrm>
            <a:off x="20" y="10"/>
            <a:ext cx="12188930" cy="6857990"/>
          </a:xfrm>
          <a:prstGeom prst="rect">
            <a:avLst/>
          </a:prstGeom>
        </p:spPr>
      </p:pic>
      <p:sp>
        <p:nvSpPr>
          <p:cNvPr id="2" name="Titel 1">
            <a:extLst>
              <a:ext uri="{FF2B5EF4-FFF2-40B4-BE49-F238E27FC236}">
                <a16:creationId xmlns:a16="http://schemas.microsoft.com/office/drawing/2014/main" id="{22CFE370-CE6C-A01F-730A-40835F4A2E48}"/>
              </a:ext>
            </a:extLst>
          </p:cNvPr>
          <p:cNvSpPr>
            <a:spLocks noGrp="1"/>
          </p:cNvSpPr>
          <p:nvPr>
            <p:ph type="ctrTitle"/>
          </p:nvPr>
        </p:nvSpPr>
        <p:spPr>
          <a:xfrm>
            <a:off x="1524000" y="1122363"/>
            <a:ext cx="9144000" cy="3063240"/>
          </a:xfrm>
        </p:spPr>
        <p:txBody>
          <a:bodyPr>
            <a:normAutofit/>
          </a:bodyPr>
          <a:lstStyle/>
          <a:p>
            <a:pPr algn="ctr"/>
            <a:r>
              <a:rPr lang="de-DE" dirty="0"/>
              <a:t>Master </a:t>
            </a:r>
            <a:r>
              <a:rPr lang="de-DE" dirty="0" err="1"/>
              <a:t>of</a:t>
            </a:r>
            <a:r>
              <a:rPr lang="de-DE" dirty="0"/>
              <a:t> </a:t>
            </a:r>
            <a:r>
              <a:rPr lang="de-DE" dirty="0" err="1"/>
              <a:t>arts</a:t>
            </a:r>
            <a:br>
              <a:rPr lang="de-DE" dirty="0"/>
            </a:br>
            <a:r>
              <a:rPr lang="de-DE" dirty="0"/>
              <a:t>Empowerment Studies</a:t>
            </a:r>
          </a:p>
        </p:txBody>
      </p:sp>
      <p:sp>
        <p:nvSpPr>
          <p:cNvPr id="3" name="Untertitel 2">
            <a:extLst>
              <a:ext uri="{FF2B5EF4-FFF2-40B4-BE49-F238E27FC236}">
                <a16:creationId xmlns:a16="http://schemas.microsoft.com/office/drawing/2014/main" id="{8618BDFA-97C8-BCBA-440E-1FACDDDE33DE}"/>
              </a:ext>
            </a:extLst>
          </p:cNvPr>
          <p:cNvSpPr>
            <a:spLocks noGrp="1"/>
          </p:cNvSpPr>
          <p:nvPr>
            <p:ph type="subTitle" idx="1"/>
          </p:nvPr>
        </p:nvSpPr>
        <p:spPr>
          <a:xfrm>
            <a:off x="1524000" y="4599432"/>
            <a:ext cx="9144000" cy="1225296"/>
          </a:xfrm>
        </p:spPr>
        <p:txBody>
          <a:bodyPr>
            <a:normAutofit/>
          </a:bodyPr>
          <a:lstStyle/>
          <a:p>
            <a:pPr algn="ctr"/>
            <a:r>
              <a:rPr lang="de-DE" sz="3200" b="1" dirty="0"/>
              <a:t>Hochschule Düsseldorf</a:t>
            </a:r>
          </a:p>
        </p:txBody>
      </p:sp>
      <p:sp>
        <p:nvSpPr>
          <p:cNvPr id="11" name="Rectangle 6">
            <a:extLst>
              <a:ext uri="{FF2B5EF4-FFF2-40B4-BE49-F238E27FC236}">
                <a16:creationId xmlns:a16="http://schemas.microsoft.com/office/drawing/2014/main" id="{04D8AD8F-EF7F-481F-B99A-B851389705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4194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6">
            <a:extLst>
              <a:ext uri="{FF2B5EF4-FFF2-40B4-BE49-F238E27FC236}">
                <a16:creationId xmlns:a16="http://schemas.microsoft.com/office/drawing/2014/main" id="{79EB4626-023C-436D-9F57-9EB4608090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38200" y="720953"/>
            <a:ext cx="10515600" cy="5416094"/>
          </a:xfrm>
          <a:custGeom>
            <a:avLst/>
            <a:gdLst>
              <a:gd name="connsiteX0" fmla="*/ 0 w 10515600"/>
              <a:gd name="connsiteY0" fmla="*/ 902700 h 5416094"/>
              <a:gd name="connsiteX1" fmla="*/ 902700 w 10515600"/>
              <a:gd name="connsiteY1" fmla="*/ 0 h 5416094"/>
              <a:gd name="connsiteX2" fmla="*/ 1746919 w 10515600"/>
              <a:gd name="connsiteY2" fmla="*/ 0 h 5416094"/>
              <a:gd name="connsiteX3" fmla="*/ 2329833 w 10515600"/>
              <a:gd name="connsiteY3" fmla="*/ 0 h 5416094"/>
              <a:gd name="connsiteX4" fmla="*/ 2825644 w 10515600"/>
              <a:gd name="connsiteY4" fmla="*/ 0 h 5416094"/>
              <a:gd name="connsiteX5" fmla="*/ 3582762 w 10515600"/>
              <a:gd name="connsiteY5" fmla="*/ 0 h 5416094"/>
              <a:gd name="connsiteX6" fmla="*/ 4165675 w 10515600"/>
              <a:gd name="connsiteY6" fmla="*/ 0 h 5416094"/>
              <a:gd name="connsiteX7" fmla="*/ 5009894 w 10515600"/>
              <a:gd name="connsiteY7" fmla="*/ 0 h 5416094"/>
              <a:gd name="connsiteX8" fmla="*/ 5505706 w 10515600"/>
              <a:gd name="connsiteY8" fmla="*/ 0 h 5416094"/>
              <a:gd name="connsiteX9" fmla="*/ 6349925 w 10515600"/>
              <a:gd name="connsiteY9" fmla="*/ 0 h 5416094"/>
              <a:gd name="connsiteX10" fmla="*/ 6758634 w 10515600"/>
              <a:gd name="connsiteY10" fmla="*/ 0 h 5416094"/>
              <a:gd name="connsiteX11" fmla="*/ 7428650 w 10515600"/>
              <a:gd name="connsiteY11" fmla="*/ 0 h 5416094"/>
              <a:gd name="connsiteX12" fmla="*/ 8098665 w 10515600"/>
              <a:gd name="connsiteY12" fmla="*/ 0 h 5416094"/>
              <a:gd name="connsiteX13" fmla="*/ 8681579 w 10515600"/>
              <a:gd name="connsiteY13" fmla="*/ 0 h 5416094"/>
              <a:gd name="connsiteX14" fmla="*/ 9612900 w 10515600"/>
              <a:gd name="connsiteY14" fmla="*/ 0 h 5416094"/>
              <a:gd name="connsiteX15" fmla="*/ 10515600 w 10515600"/>
              <a:gd name="connsiteY15" fmla="*/ 902700 h 5416094"/>
              <a:gd name="connsiteX16" fmla="*/ 10515600 w 10515600"/>
              <a:gd name="connsiteY16" fmla="*/ 1504482 h 5416094"/>
              <a:gd name="connsiteX17" fmla="*/ 10515600 w 10515600"/>
              <a:gd name="connsiteY17" fmla="*/ 2178479 h 5416094"/>
              <a:gd name="connsiteX18" fmla="*/ 10515600 w 10515600"/>
              <a:gd name="connsiteY18" fmla="*/ 2780261 h 5416094"/>
              <a:gd name="connsiteX19" fmla="*/ 10515600 w 10515600"/>
              <a:gd name="connsiteY19" fmla="*/ 3273722 h 5416094"/>
              <a:gd name="connsiteX20" fmla="*/ 10515600 w 10515600"/>
              <a:gd name="connsiteY20" fmla="*/ 3803291 h 5416094"/>
              <a:gd name="connsiteX21" fmla="*/ 10515600 w 10515600"/>
              <a:gd name="connsiteY21" fmla="*/ 4513394 h 5416094"/>
              <a:gd name="connsiteX22" fmla="*/ 9612900 w 10515600"/>
              <a:gd name="connsiteY22" fmla="*/ 5416094 h 5416094"/>
              <a:gd name="connsiteX23" fmla="*/ 9117089 w 10515600"/>
              <a:gd name="connsiteY23" fmla="*/ 5416094 h 5416094"/>
              <a:gd name="connsiteX24" fmla="*/ 8708379 w 10515600"/>
              <a:gd name="connsiteY24" fmla="*/ 5416094 h 5416094"/>
              <a:gd name="connsiteX25" fmla="*/ 8299670 w 10515600"/>
              <a:gd name="connsiteY25" fmla="*/ 5416094 h 5416094"/>
              <a:gd name="connsiteX26" fmla="*/ 7629654 w 10515600"/>
              <a:gd name="connsiteY26" fmla="*/ 5416094 h 5416094"/>
              <a:gd name="connsiteX27" fmla="*/ 7133843 w 10515600"/>
              <a:gd name="connsiteY27" fmla="*/ 5416094 h 5416094"/>
              <a:gd name="connsiteX28" fmla="*/ 6376726 w 10515600"/>
              <a:gd name="connsiteY28" fmla="*/ 5416094 h 5416094"/>
              <a:gd name="connsiteX29" fmla="*/ 5880914 w 10515600"/>
              <a:gd name="connsiteY29" fmla="*/ 5416094 h 5416094"/>
              <a:gd name="connsiteX30" fmla="*/ 5123797 w 10515600"/>
              <a:gd name="connsiteY30" fmla="*/ 5416094 h 5416094"/>
              <a:gd name="connsiteX31" fmla="*/ 4715088 w 10515600"/>
              <a:gd name="connsiteY31" fmla="*/ 5416094 h 5416094"/>
              <a:gd name="connsiteX32" fmla="*/ 3957970 w 10515600"/>
              <a:gd name="connsiteY32" fmla="*/ 5416094 h 5416094"/>
              <a:gd name="connsiteX33" fmla="*/ 3462159 w 10515600"/>
              <a:gd name="connsiteY33" fmla="*/ 5416094 h 5416094"/>
              <a:gd name="connsiteX34" fmla="*/ 3053449 w 10515600"/>
              <a:gd name="connsiteY34" fmla="*/ 5416094 h 5416094"/>
              <a:gd name="connsiteX35" fmla="*/ 2557638 w 10515600"/>
              <a:gd name="connsiteY35" fmla="*/ 5416094 h 5416094"/>
              <a:gd name="connsiteX36" fmla="*/ 1800521 w 10515600"/>
              <a:gd name="connsiteY36" fmla="*/ 5416094 h 5416094"/>
              <a:gd name="connsiteX37" fmla="*/ 902700 w 10515600"/>
              <a:gd name="connsiteY37" fmla="*/ 5416094 h 5416094"/>
              <a:gd name="connsiteX38" fmla="*/ 0 w 10515600"/>
              <a:gd name="connsiteY38" fmla="*/ 4513394 h 5416094"/>
              <a:gd name="connsiteX39" fmla="*/ 0 w 10515600"/>
              <a:gd name="connsiteY39" fmla="*/ 3911612 h 5416094"/>
              <a:gd name="connsiteX40" fmla="*/ 0 w 10515600"/>
              <a:gd name="connsiteY40" fmla="*/ 3309829 h 5416094"/>
              <a:gd name="connsiteX41" fmla="*/ 0 w 10515600"/>
              <a:gd name="connsiteY41" fmla="*/ 2780261 h 5416094"/>
              <a:gd name="connsiteX42" fmla="*/ 0 w 10515600"/>
              <a:gd name="connsiteY42" fmla="*/ 2106265 h 5416094"/>
              <a:gd name="connsiteX43" fmla="*/ 0 w 10515600"/>
              <a:gd name="connsiteY43" fmla="*/ 1504482 h 5416094"/>
              <a:gd name="connsiteX44" fmla="*/ 0 w 10515600"/>
              <a:gd name="connsiteY44" fmla="*/ 902700 h 5416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0515600" h="5416094" extrusionOk="0">
                <a:moveTo>
                  <a:pt x="0" y="902700"/>
                </a:moveTo>
                <a:cubicBezTo>
                  <a:pt x="-57306" y="368805"/>
                  <a:pt x="305054" y="37193"/>
                  <a:pt x="902700" y="0"/>
                </a:cubicBezTo>
                <a:cubicBezTo>
                  <a:pt x="1280419" y="-35006"/>
                  <a:pt x="1407743" y="-35339"/>
                  <a:pt x="1746919" y="0"/>
                </a:cubicBezTo>
                <a:cubicBezTo>
                  <a:pt x="2086095" y="35339"/>
                  <a:pt x="2146539" y="-12333"/>
                  <a:pt x="2329833" y="0"/>
                </a:cubicBezTo>
                <a:cubicBezTo>
                  <a:pt x="2513127" y="12333"/>
                  <a:pt x="2706706" y="12952"/>
                  <a:pt x="2825644" y="0"/>
                </a:cubicBezTo>
                <a:cubicBezTo>
                  <a:pt x="2944582" y="-12952"/>
                  <a:pt x="3420817" y="-27100"/>
                  <a:pt x="3582762" y="0"/>
                </a:cubicBezTo>
                <a:cubicBezTo>
                  <a:pt x="3744707" y="27100"/>
                  <a:pt x="4023584" y="-9167"/>
                  <a:pt x="4165675" y="0"/>
                </a:cubicBezTo>
                <a:cubicBezTo>
                  <a:pt x="4307766" y="9167"/>
                  <a:pt x="4770188" y="27031"/>
                  <a:pt x="5009894" y="0"/>
                </a:cubicBezTo>
                <a:cubicBezTo>
                  <a:pt x="5249600" y="-27031"/>
                  <a:pt x="5349881" y="-194"/>
                  <a:pt x="5505706" y="0"/>
                </a:cubicBezTo>
                <a:cubicBezTo>
                  <a:pt x="5661531" y="194"/>
                  <a:pt x="6129254" y="-29363"/>
                  <a:pt x="6349925" y="0"/>
                </a:cubicBezTo>
                <a:cubicBezTo>
                  <a:pt x="6570596" y="29363"/>
                  <a:pt x="6581199" y="-14617"/>
                  <a:pt x="6758634" y="0"/>
                </a:cubicBezTo>
                <a:cubicBezTo>
                  <a:pt x="6936069" y="14617"/>
                  <a:pt x="7246491" y="25675"/>
                  <a:pt x="7428650" y="0"/>
                </a:cubicBezTo>
                <a:cubicBezTo>
                  <a:pt x="7610809" y="-25675"/>
                  <a:pt x="7825190" y="-17078"/>
                  <a:pt x="8098665" y="0"/>
                </a:cubicBezTo>
                <a:cubicBezTo>
                  <a:pt x="8372141" y="17078"/>
                  <a:pt x="8559625" y="-21568"/>
                  <a:pt x="8681579" y="0"/>
                </a:cubicBezTo>
                <a:cubicBezTo>
                  <a:pt x="8803533" y="21568"/>
                  <a:pt x="9307226" y="-46066"/>
                  <a:pt x="9612900" y="0"/>
                </a:cubicBezTo>
                <a:cubicBezTo>
                  <a:pt x="10119954" y="-10560"/>
                  <a:pt x="10418674" y="366684"/>
                  <a:pt x="10515600" y="902700"/>
                </a:cubicBezTo>
                <a:cubicBezTo>
                  <a:pt x="10494548" y="1140809"/>
                  <a:pt x="10524881" y="1252168"/>
                  <a:pt x="10515600" y="1504482"/>
                </a:cubicBezTo>
                <a:cubicBezTo>
                  <a:pt x="10506319" y="1756796"/>
                  <a:pt x="10494309" y="1995078"/>
                  <a:pt x="10515600" y="2178479"/>
                </a:cubicBezTo>
                <a:cubicBezTo>
                  <a:pt x="10536891" y="2361880"/>
                  <a:pt x="10522845" y="2487483"/>
                  <a:pt x="10515600" y="2780261"/>
                </a:cubicBezTo>
                <a:cubicBezTo>
                  <a:pt x="10508355" y="3073039"/>
                  <a:pt x="10533694" y="3138252"/>
                  <a:pt x="10515600" y="3273722"/>
                </a:cubicBezTo>
                <a:cubicBezTo>
                  <a:pt x="10497506" y="3409192"/>
                  <a:pt x="10514952" y="3569910"/>
                  <a:pt x="10515600" y="3803291"/>
                </a:cubicBezTo>
                <a:cubicBezTo>
                  <a:pt x="10516248" y="4036672"/>
                  <a:pt x="10499126" y="4317688"/>
                  <a:pt x="10515600" y="4513394"/>
                </a:cubicBezTo>
                <a:cubicBezTo>
                  <a:pt x="10585499" y="4997151"/>
                  <a:pt x="10115437" y="5453981"/>
                  <a:pt x="9612900" y="5416094"/>
                </a:cubicBezTo>
                <a:cubicBezTo>
                  <a:pt x="9473271" y="5418358"/>
                  <a:pt x="9316384" y="5423764"/>
                  <a:pt x="9117089" y="5416094"/>
                </a:cubicBezTo>
                <a:cubicBezTo>
                  <a:pt x="8917794" y="5408424"/>
                  <a:pt x="8902141" y="5433256"/>
                  <a:pt x="8708379" y="5416094"/>
                </a:cubicBezTo>
                <a:cubicBezTo>
                  <a:pt x="8514617" y="5398933"/>
                  <a:pt x="8454700" y="5422387"/>
                  <a:pt x="8299670" y="5416094"/>
                </a:cubicBezTo>
                <a:cubicBezTo>
                  <a:pt x="8144640" y="5409801"/>
                  <a:pt x="7907022" y="5398388"/>
                  <a:pt x="7629654" y="5416094"/>
                </a:cubicBezTo>
                <a:cubicBezTo>
                  <a:pt x="7352286" y="5433800"/>
                  <a:pt x="7244777" y="5409877"/>
                  <a:pt x="7133843" y="5416094"/>
                </a:cubicBezTo>
                <a:cubicBezTo>
                  <a:pt x="7022909" y="5422311"/>
                  <a:pt x="6748865" y="5379753"/>
                  <a:pt x="6376726" y="5416094"/>
                </a:cubicBezTo>
                <a:cubicBezTo>
                  <a:pt x="6004587" y="5452435"/>
                  <a:pt x="5991442" y="5438860"/>
                  <a:pt x="5880914" y="5416094"/>
                </a:cubicBezTo>
                <a:cubicBezTo>
                  <a:pt x="5770386" y="5393328"/>
                  <a:pt x="5294303" y="5440618"/>
                  <a:pt x="5123797" y="5416094"/>
                </a:cubicBezTo>
                <a:cubicBezTo>
                  <a:pt x="4953291" y="5391570"/>
                  <a:pt x="4828705" y="5430421"/>
                  <a:pt x="4715088" y="5416094"/>
                </a:cubicBezTo>
                <a:cubicBezTo>
                  <a:pt x="4601471" y="5401767"/>
                  <a:pt x="4227806" y="5381491"/>
                  <a:pt x="3957970" y="5416094"/>
                </a:cubicBezTo>
                <a:cubicBezTo>
                  <a:pt x="3688134" y="5450697"/>
                  <a:pt x="3670638" y="5425309"/>
                  <a:pt x="3462159" y="5416094"/>
                </a:cubicBezTo>
                <a:cubicBezTo>
                  <a:pt x="3253680" y="5406879"/>
                  <a:pt x="3167443" y="5432031"/>
                  <a:pt x="3053449" y="5416094"/>
                </a:cubicBezTo>
                <a:cubicBezTo>
                  <a:pt x="2939455" y="5400158"/>
                  <a:pt x="2701485" y="5433995"/>
                  <a:pt x="2557638" y="5416094"/>
                </a:cubicBezTo>
                <a:cubicBezTo>
                  <a:pt x="2413791" y="5398193"/>
                  <a:pt x="2168647" y="5424510"/>
                  <a:pt x="1800521" y="5416094"/>
                </a:cubicBezTo>
                <a:cubicBezTo>
                  <a:pt x="1432395" y="5407678"/>
                  <a:pt x="1261364" y="5454497"/>
                  <a:pt x="902700" y="5416094"/>
                </a:cubicBezTo>
                <a:cubicBezTo>
                  <a:pt x="519468" y="5419760"/>
                  <a:pt x="63003" y="5077223"/>
                  <a:pt x="0" y="4513394"/>
                </a:cubicBezTo>
                <a:cubicBezTo>
                  <a:pt x="-20265" y="4243495"/>
                  <a:pt x="27650" y="4053844"/>
                  <a:pt x="0" y="3911612"/>
                </a:cubicBezTo>
                <a:cubicBezTo>
                  <a:pt x="-27650" y="3769380"/>
                  <a:pt x="24988" y="3469350"/>
                  <a:pt x="0" y="3309829"/>
                </a:cubicBezTo>
                <a:cubicBezTo>
                  <a:pt x="-24988" y="3150308"/>
                  <a:pt x="-16973" y="2933511"/>
                  <a:pt x="0" y="2780261"/>
                </a:cubicBezTo>
                <a:cubicBezTo>
                  <a:pt x="16973" y="2627011"/>
                  <a:pt x="-11552" y="2315258"/>
                  <a:pt x="0" y="2106265"/>
                </a:cubicBezTo>
                <a:cubicBezTo>
                  <a:pt x="11552" y="1897272"/>
                  <a:pt x="-9167" y="1726905"/>
                  <a:pt x="0" y="1504482"/>
                </a:cubicBezTo>
                <a:cubicBezTo>
                  <a:pt x="9167" y="1282059"/>
                  <a:pt x="10972" y="1160784"/>
                  <a:pt x="0" y="902700"/>
                </a:cubicBezTo>
                <a:close/>
              </a:path>
            </a:pathLst>
          </a:custGeom>
          <a:noFill/>
          <a:ln w="60325" cap="rnd">
            <a:solidFill>
              <a:schemeClr val="tx1"/>
            </a:solidFill>
            <a:round/>
            <a:extLst>
              <a:ext uri="{C807C97D-BFC1-408E-A445-0C87EB9F89A2}">
                <ask:lineSketchStyleProps xmlns:ask="http://schemas.microsoft.com/office/drawing/2018/sketchyshapes" sd="1219033472">
                  <a:prstGeom prst="round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6329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6">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rgbClr val="D39089"/>
          </a:solidFill>
          <a:ln w="38100" cap="rnd">
            <a:solidFill>
              <a:srgbClr val="D3908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474A0C5-980B-0478-7BFC-FC6D81321F37}"/>
              </a:ext>
            </a:extLst>
          </p:cNvPr>
          <p:cNvSpPr>
            <a:spLocks noGrp="1"/>
          </p:cNvSpPr>
          <p:nvPr>
            <p:ph type="title"/>
          </p:nvPr>
        </p:nvSpPr>
        <p:spPr>
          <a:xfrm>
            <a:off x="838200" y="365125"/>
            <a:ext cx="10515600" cy="1325563"/>
          </a:xfrm>
        </p:spPr>
        <p:txBody>
          <a:bodyPr>
            <a:normAutofit/>
          </a:bodyPr>
          <a:lstStyle/>
          <a:p>
            <a:pPr algn="ctr"/>
            <a:r>
              <a:rPr lang="de-DE" sz="6600" dirty="0"/>
              <a:t>Inhaltliches &amp; Schwerpunkte</a:t>
            </a:r>
          </a:p>
        </p:txBody>
      </p:sp>
      <p:graphicFrame>
        <p:nvGraphicFramePr>
          <p:cNvPr id="12" name="Inhaltsplatzhalter 2">
            <a:extLst>
              <a:ext uri="{FF2B5EF4-FFF2-40B4-BE49-F238E27FC236}">
                <a16:creationId xmlns:a16="http://schemas.microsoft.com/office/drawing/2014/main" id="{FDA9FE61-2F59-430A-6137-A02871A4FA07}"/>
              </a:ext>
            </a:extLst>
          </p:cNvPr>
          <p:cNvGraphicFramePr>
            <a:graphicFrameLocks noGrp="1"/>
          </p:cNvGraphicFramePr>
          <p:nvPr>
            <p:ph idx="1"/>
            <p:extLst>
              <p:ext uri="{D42A27DB-BD31-4B8C-83A1-F6EECF244321}">
                <p14:modId xmlns:p14="http://schemas.microsoft.com/office/powerpoint/2010/main" val="1076716104"/>
              </p:ext>
            </p:extLst>
          </p:nvPr>
        </p:nvGraphicFramePr>
        <p:xfrm>
          <a:off x="838200" y="1929384"/>
          <a:ext cx="10515600" cy="4251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Grafik 5" descr="Pfeil: Nach rechts drehen mit einfarbiger Füllung">
            <a:extLst>
              <a:ext uri="{FF2B5EF4-FFF2-40B4-BE49-F238E27FC236}">
                <a16:creationId xmlns:a16="http://schemas.microsoft.com/office/drawing/2014/main" id="{CF932910-A84F-A1DC-4CDD-957783A4685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18471406" flipH="1">
            <a:off x="1825879" y="1240737"/>
            <a:ext cx="1176071" cy="914400"/>
          </a:xfrm>
          <a:prstGeom prst="rect">
            <a:avLst/>
          </a:prstGeom>
        </p:spPr>
      </p:pic>
      <p:pic>
        <p:nvPicPr>
          <p:cNvPr id="7" name="Grafik 6" descr="Pfeil: Nach rechts drehen mit einfarbiger Füllung">
            <a:extLst>
              <a:ext uri="{FF2B5EF4-FFF2-40B4-BE49-F238E27FC236}">
                <a16:creationId xmlns:a16="http://schemas.microsoft.com/office/drawing/2014/main" id="{7D5FAA65-3AF4-83AB-151D-D6852D8668B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3128594">
            <a:off x="9188527" y="1220172"/>
            <a:ext cx="1176071" cy="914400"/>
          </a:xfrm>
          <a:prstGeom prst="rect">
            <a:avLst/>
          </a:prstGeom>
        </p:spPr>
      </p:pic>
    </p:spTree>
    <p:extLst>
      <p:ext uri="{BB962C8B-B14F-4D97-AF65-F5344CB8AC3E}">
        <p14:creationId xmlns:p14="http://schemas.microsoft.com/office/powerpoint/2010/main" val="2939535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46F6A7-0B48-49A7-8E23-3C1F09939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ketchy content container">
            <a:extLst>
              <a:ext uri="{FF2B5EF4-FFF2-40B4-BE49-F238E27FC236}">
                <a16:creationId xmlns:a16="http://schemas.microsoft.com/office/drawing/2014/main" id="{F53AD421-C5C8-4C52-9DD0-6A594F21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564" y="493776"/>
            <a:ext cx="11040872" cy="5722227"/>
          </a:xfrm>
          <a:custGeom>
            <a:avLst/>
            <a:gdLst>
              <a:gd name="connsiteX0" fmla="*/ 0 w 11040872"/>
              <a:gd name="connsiteY0" fmla="*/ 594482 h 5722227"/>
              <a:gd name="connsiteX1" fmla="*/ 594482 w 11040872"/>
              <a:gd name="connsiteY1" fmla="*/ 0 h 5722227"/>
              <a:gd name="connsiteX2" fmla="*/ 1448314 w 11040872"/>
              <a:gd name="connsiteY2" fmla="*/ 0 h 5722227"/>
              <a:gd name="connsiteX3" fmla="*/ 1908070 w 11040872"/>
              <a:gd name="connsiteY3" fmla="*/ 0 h 5722227"/>
              <a:gd name="connsiteX4" fmla="*/ 2564864 w 11040872"/>
              <a:gd name="connsiteY4" fmla="*/ 0 h 5722227"/>
              <a:gd name="connsiteX5" fmla="*/ 3320177 w 11040872"/>
              <a:gd name="connsiteY5" fmla="*/ 0 h 5722227"/>
              <a:gd name="connsiteX6" fmla="*/ 4174009 w 11040872"/>
              <a:gd name="connsiteY6" fmla="*/ 0 h 5722227"/>
              <a:gd name="connsiteX7" fmla="*/ 4929322 w 11040872"/>
              <a:gd name="connsiteY7" fmla="*/ 0 h 5722227"/>
              <a:gd name="connsiteX8" fmla="*/ 5783154 w 11040872"/>
              <a:gd name="connsiteY8" fmla="*/ 0 h 5722227"/>
              <a:gd name="connsiteX9" fmla="*/ 6538466 w 11040872"/>
              <a:gd name="connsiteY9" fmla="*/ 0 h 5722227"/>
              <a:gd name="connsiteX10" fmla="*/ 6998222 w 11040872"/>
              <a:gd name="connsiteY10" fmla="*/ 0 h 5722227"/>
              <a:gd name="connsiteX11" fmla="*/ 7753535 w 11040872"/>
              <a:gd name="connsiteY11" fmla="*/ 0 h 5722227"/>
              <a:gd name="connsiteX12" fmla="*/ 8311810 w 11040872"/>
              <a:gd name="connsiteY12" fmla="*/ 0 h 5722227"/>
              <a:gd name="connsiteX13" fmla="*/ 8771566 w 11040872"/>
              <a:gd name="connsiteY13" fmla="*/ 0 h 5722227"/>
              <a:gd name="connsiteX14" fmla="*/ 9132802 w 11040872"/>
              <a:gd name="connsiteY14" fmla="*/ 0 h 5722227"/>
              <a:gd name="connsiteX15" fmla="*/ 9592558 w 11040872"/>
              <a:gd name="connsiteY15" fmla="*/ 0 h 5722227"/>
              <a:gd name="connsiteX16" fmla="*/ 10446390 w 11040872"/>
              <a:gd name="connsiteY16" fmla="*/ 0 h 5722227"/>
              <a:gd name="connsiteX17" fmla="*/ 11040872 w 11040872"/>
              <a:gd name="connsiteY17" fmla="*/ 594482 h 5722227"/>
              <a:gd name="connsiteX18" fmla="*/ 11040872 w 11040872"/>
              <a:gd name="connsiteY18" fmla="*/ 1332756 h 5722227"/>
              <a:gd name="connsiteX19" fmla="*/ 11040872 w 11040872"/>
              <a:gd name="connsiteY19" fmla="*/ 2071031 h 5722227"/>
              <a:gd name="connsiteX20" fmla="*/ 11040872 w 11040872"/>
              <a:gd name="connsiteY20" fmla="*/ 2627974 h 5722227"/>
              <a:gd name="connsiteX21" fmla="*/ 11040872 w 11040872"/>
              <a:gd name="connsiteY21" fmla="*/ 3366249 h 5722227"/>
              <a:gd name="connsiteX22" fmla="*/ 11040872 w 11040872"/>
              <a:gd name="connsiteY22" fmla="*/ 3923192 h 5722227"/>
              <a:gd name="connsiteX23" fmla="*/ 11040872 w 11040872"/>
              <a:gd name="connsiteY23" fmla="*/ 5127745 h 5722227"/>
              <a:gd name="connsiteX24" fmla="*/ 10446390 w 11040872"/>
              <a:gd name="connsiteY24" fmla="*/ 5722227 h 5722227"/>
              <a:gd name="connsiteX25" fmla="*/ 9986634 w 11040872"/>
              <a:gd name="connsiteY25" fmla="*/ 5722227 h 5722227"/>
              <a:gd name="connsiteX26" fmla="*/ 9132802 w 11040872"/>
              <a:gd name="connsiteY26" fmla="*/ 5722227 h 5722227"/>
              <a:gd name="connsiteX27" fmla="*/ 8771566 w 11040872"/>
              <a:gd name="connsiteY27" fmla="*/ 5722227 h 5722227"/>
              <a:gd name="connsiteX28" fmla="*/ 8114772 w 11040872"/>
              <a:gd name="connsiteY28" fmla="*/ 5722227 h 5722227"/>
              <a:gd name="connsiteX29" fmla="*/ 7556497 w 11040872"/>
              <a:gd name="connsiteY29" fmla="*/ 5722227 h 5722227"/>
              <a:gd name="connsiteX30" fmla="*/ 6998222 w 11040872"/>
              <a:gd name="connsiteY30" fmla="*/ 5722227 h 5722227"/>
              <a:gd name="connsiteX31" fmla="*/ 6439947 w 11040872"/>
              <a:gd name="connsiteY31" fmla="*/ 5722227 h 5722227"/>
              <a:gd name="connsiteX32" fmla="*/ 6078711 w 11040872"/>
              <a:gd name="connsiteY32" fmla="*/ 5722227 h 5722227"/>
              <a:gd name="connsiteX33" fmla="*/ 5224879 w 11040872"/>
              <a:gd name="connsiteY33" fmla="*/ 5722227 h 5722227"/>
              <a:gd name="connsiteX34" fmla="*/ 4371047 w 11040872"/>
              <a:gd name="connsiteY34" fmla="*/ 5722227 h 5722227"/>
              <a:gd name="connsiteX35" fmla="*/ 4009810 w 11040872"/>
              <a:gd name="connsiteY35" fmla="*/ 5722227 h 5722227"/>
              <a:gd name="connsiteX36" fmla="*/ 3550054 w 11040872"/>
              <a:gd name="connsiteY36" fmla="*/ 5722227 h 5722227"/>
              <a:gd name="connsiteX37" fmla="*/ 2893261 w 11040872"/>
              <a:gd name="connsiteY37" fmla="*/ 5722227 h 5722227"/>
              <a:gd name="connsiteX38" fmla="*/ 2137948 w 11040872"/>
              <a:gd name="connsiteY38" fmla="*/ 5722227 h 5722227"/>
              <a:gd name="connsiteX39" fmla="*/ 1579673 w 11040872"/>
              <a:gd name="connsiteY39" fmla="*/ 5722227 h 5722227"/>
              <a:gd name="connsiteX40" fmla="*/ 594482 w 11040872"/>
              <a:gd name="connsiteY40" fmla="*/ 5722227 h 5722227"/>
              <a:gd name="connsiteX41" fmla="*/ 0 w 11040872"/>
              <a:gd name="connsiteY41" fmla="*/ 5127745 h 5722227"/>
              <a:gd name="connsiteX42" fmla="*/ 0 w 11040872"/>
              <a:gd name="connsiteY42" fmla="*/ 4389471 h 5722227"/>
              <a:gd name="connsiteX43" fmla="*/ 0 w 11040872"/>
              <a:gd name="connsiteY43" fmla="*/ 3787194 h 5722227"/>
              <a:gd name="connsiteX44" fmla="*/ 0 w 11040872"/>
              <a:gd name="connsiteY44" fmla="*/ 3139585 h 5722227"/>
              <a:gd name="connsiteX45" fmla="*/ 0 w 11040872"/>
              <a:gd name="connsiteY45" fmla="*/ 2582642 h 5722227"/>
              <a:gd name="connsiteX46" fmla="*/ 0 w 11040872"/>
              <a:gd name="connsiteY46" fmla="*/ 1844367 h 5722227"/>
              <a:gd name="connsiteX47" fmla="*/ 0 w 11040872"/>
              <a:gd name="connsiteY47" fmla="*/ 1332756 h 5722227"/>
              <a:gd name="connsiteX48" fmla="*/ 0 w 11040872"/>
              <a:gd name="connsiteY48" fmla="*/ 594482 h 5722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1040872" h="5722227" fill="none" extrusionOk="0">
                <a:moveTo>
                  <a:pt x="0" y="594482"/>
                </a:moveTo>
                <a:cubicBezTo>
                  <a:pt x="15746" y="210853"/>
                  <a:pt x="238566" y="-49047"/>
                  <a:pt x="594482" y="0"/>
                </a:cubicBezTo>
                <a:cubicBezTo>
                  <a:pt x="794518" y="-29056"/>
                  <a:pt x="1056835" y="31998"/>
                  <a:pt x="1448314" y="0"/>
                </a:cubicBezTo>
                <a:cubicBezTo>
                  <a:pt x="1839793" y="-31998"/>
                  <a:pt x="1717857" y="10568"/>
                  <a:pt x="1908070" y="0"/>
                </a:cubicBezTo>
                <a:cubicBezTo>
                  <a:pt x="2098283" y="-10568"/>
                  <a:pt x="2377757" y="-10377"/>
                  <a:pt x="2564864" y="0"/>
                </a:cubicBezTo>
                <a:cubicBezTo>
                  <a:pt x="2751971" y="10377"/>
                  <a:pt x="3048766" y="25570"/>
                  <a:pt x="3320177" y="0"/>
                </a:cubicBezTo>
                <a:cubicBezTo>
                  <a:pt x="3591588" y="-25570"/>
                  <a:pt x="3890997" y="-35762"/>
                  <a:pt x="4174009" y="0"/>
                </a:cubicBezTo>
                <a:cubicBezTo>
                  <a:pt x="4457021" y="35762"/>
                  <a:pt x="4687341" y="20239"/>
                  <a:pt x="4929322" y="0"/>
                </a:cubicBezTo>
                <a:cubicBezTo>
                  <a:pt x="5171303" y="-20239"/>
                  <a:pt x="5520807" y="-10743"/>
                  <a:pt x="5783154" y="0"/>
                </a:cubicBezTo>
                <a:cubicBezTo>
                  <a:pt x="6045501" y="10743"/>
                  <a:pt x="6171473" y="-14245"/>
                  <a:pt x="6538466" y="0"/>
                </a:cubicBezTo>
                <a:cubicBezTo>
                  <a:pt x="6905459" y="14245"/>
                  <a:pt x="6859386" y="-15798"/>
                  <a:pt x="6998222" y="0"/>
                </a:cubicBezTo>
                <a:cubicBezTo>
                  <a:pt x="7137058" y="15798"/>
                  <a:pt x="7493034" y="17684"/>
                  <a:pt x="7753535" y="0"/>
                </a:cubicBezTo>
                <a:cubicBezTo>
                  <a:pt x="8014036" y="-17684"/>
                  <a:pt x="8093734" y="-5742"/>
                  <a:pt x="8311810" y="0"/>
                </a:cubicBezTo>
                <a:cubicBezTo>
                  <a:pt x="8529886" y="5742"/>
                  <a:pt x="8549001" y="8497"/>
                  <a:pt x="8771566" y="0"/>
                </a:cubicBezTo>
                <a:cubicBezTo>
                  <a:pt x="8994131" y="-8497"/>
                  <a:pt x="8987828" y="-849"/>
                  <a:pt x="9132802" y="0"/>
                </a:cubicBezTo>
                <a:cubicBezTo>
                  <a:pt x="9277776" y="849"/>
                  <a:pt x="9415114" y="-11551"/>
                  <a:pt x="9592558" y="0"/>
                </a:cubicBezTo>
                <a:cubicBezTo>
                  <a:pt x="9770002" y="11551"/>
                  <a:pt x="10181650" y="-41772"/>
                  <a:pt x="10446390" y="0"/>
                </a:cubicBezTo>
                <a:cubicBezTo>
                  <a:pt x="10835046" y="-41554"/>
                  <a:pt x="11056788" y="252696"/>
                  <a:pt x="11040872" y="594482"/>
                </a:cubicBezTo>
                <a:cubicBezTo>
                  <a:pt x="11043504" y="949757"/>
                  <a:pt x="11021866" y="1151453"/>
                  <a:pt x="11040872" y="1332756"/>
                </a:cubicBezTo>
                <a:cubicBezTo>
                  <a:pt x="11059878" y="1514059"/>
                  <a:pt x="11068100" y="1802860"/>
                  <a:pt x="11040872" y="2071031"/>
                </a:cubicBezTo>
                <a:cubicBezTo>
                  <a:pt x="11013644" y="2339203"/>
                  <a:pt x="11032418" y="2442705"/>
                  <a:pt x="11040872" y="2627974"/>
                </a:cubicBezTo>
                <a:cubicBezTo>
                  <a:pt x="11049326" y="2813243"/>
                  <a:pt x="11063609" y="3012513"/>
                  <a:pt x="11040872" y="3366249"/>
                </a:cubicBezTo>
                <a:cubicBezTo>
                  <a:pt x="11018135" y="3719985"/>
                  <a:pt x="11016901" y="3727349"/>
                  <a:pt x="11040872" y="3923192"/>
                </a:cubicBezTo>
                <a:cubicBezTo>
                  <a:pt x="11064843" y="4119035"/>
                  <a:pt x="11006950" y="4790605"/>
                  <a:pt x="11040872" y="5127745"/>
                </a:cubicBezTo>
                <a:cubicBezTo>
                  <a:pt x="11056495" y="5431543"/>
                  <a:pt x="10805033" y="5712114"/>
                  <a:pt x="10446390" y="5722227"/>
                </a:cubicBezTo>
                <a:cubicBezTo>
                  <a:pt x="10354097" y="5715080"/>
                  <a:pt x="10214750" y="5743729"/>
                  <a:pt x="9986634" y="5722227"/>
                </a:cubicBezTo>
                <a:cubicBezTo>
                  <a:pt x="9758518" y="5700725"/>
                  <a:pt x="9314174" y="5689111"/>
                  <a:pt x="9132802" y="5722227"/>
                </a:cubicBezTo>
                <a:cubicBezTo>
                  <a:pt x="8951430" y="5755343"/>
                  <a:pt x="8857182" y="5714580"/>
                  <a:pt x="8771566" y="5722227"/>
                </a:cubicBezTo>
                <a:cubicBezTo>
                  <a:pt x="8685950" y="5729874"/>
                  <a:pt x="8346042" y="5748953"/>
                  <a:pt x="8114772" y="5722227"/>
                </a:cubicBezTo>
                <a:cubicBezTo>
                  <a:pt x="7883502" y="5695501"/>
                  <a:pt x="7746868" y="5746487"/>
                  <a:pt x="7556497" y="5722227"/>
                </a:cubicBezTo>
                <a:cubicBezTo>
                  <a:pt x="7366127" y="5697967"/>
                  <a:pt x="7202924" y="5748709"/>
                  <a:pt x="6998222" y="5722227"/>
                </a:cubicBezTo>
                <a:cubicBezTo>
                  <a:pt x="6793521" y="5695745"/>
                  <a:pt x="6669169" y="5749243"/>
                  <a:pt x="6439947" y="5722227"/>
                </a:cubicBezTo>
                <a:cubicBezTo>
                  <a:pt x="6210725" y="5695211"/>
                  <a:pt x="6188382" y="5721246"/>
                  <a:pt x="6078711" y="5722227"/>
                </a:cubicBezTo>
                <a:cubicBezTo>
                  <a:pt x="5969040" y="5723208"/>
                  <a:pt x="5527862" y="5683728"/>
                  <a:pt x="5224879" y="5722227"/>
                </a:cubicBezTo>
                <a:cubicBezTo>
                  <a:pt x="4921896" y="5760726"/>
                  <a:pt x="4729422" y="5692801"/>
                  <a:pt x="4371047" y="5722227"/>
                </a:cubicBezTo>
                <a:cubicBezTo>
                  <a:pt x="4012672" y="5751653"/>
                  <a:pt x="4105017" y="5723347"/>
                  <a:pt x="4009810" y="5722227"/>
                </a:cubicBezTo>
                <a:cubicBezTo>
                  <a:pt x="3914603" y="5721107"/>
                  <a:pt x="3645009" y="5723324"/>
                  <a:pt x="3550054" y="5722227"/>
                </a:cubicBezTo>
                <a:cubicBezTo>
                  <a:pt x="3455099" y="5721130"/>
                  <a:pt x="3124597" y="5727159"/>
                  <a:pt x="2893261" y="5722227"/>
                </a:cubicBezTo>
                <a:cubicBezTo>
                  <a:pt x="2661925" y="5717295"/>
                  <a:pt x="2343077" y="5701539"/>
                  <a:pt x="2137948" y="5722227"/>
                </a:cubicBezTo>
                <a:cubicBezTo>
                  <a:pt x="1932819" y="5742915"/>
                  <a:pt x="1693233" y="5733214"/>
                  <a:pt x="1579673" y="5722227"/>
                </a:cubicBezTo>
                <a:cubicBezTo>
                  <a:pt x="1466114" y="5711240"/>
                  <a:pt x="1044435" y="5724184"/>
                  <a:pt x="594482" y="5722227"/>
                </a:cubicBezTo>
                <a:cubicBezTo>
                  <a:pt x="328734" y="5686479"/>
                  <a:pt x="-66657" y="5424823"/>
                  <a:pt x="0" y="5127745"/>
                </a:cubicBezTo>
                <a:cubicBezTo>
                  <a:pt x="-35087" y="4972394"/>
                  <a:pt x="-19370" y="4652638"/>
                  <a:pt x="0" y="4389471"/>
                </a:cubicBezTo>
                <a:cubicBezTo>
                  <a:pt x="19370" y="4126304"/>
                  <a:pt x="-21113" y="3933106"/>
                  <a:pt x="0" y="3787194"/>
                </a:cubicBezTo>
                <a:cubicBezTo>
                  <a:pt x="21113" y="3641282"/>
                  <a:pt x="19216" y="3402544"/>
                  <a:pt x="0" y="3139585"/>
                </a:cubicBezTo>
                <a:cubicBezTo>
                  <a:pt x="-19216" y="2876626"/>
                  <a:pt x="-14413" y="2787638"/>
                  <a:pt x="0" y="2582642"/>
                </a:cubicBezTo>
                <a:cubicBezTo>
                  <a:pt x="14413" y="2377646"/>
                  <a:pt x="33464" y="2134599"/>
                  <a:pt x="0" y="1844367"/>
                </a:cubicBezTo>
                <a:cubicBezTo>
                  <a:pt x="-33464" y="1554136"/>
                  <a:pt x="25477" y="1493251"/>
                  <a:pt x="0" y="1332756"/>
                </a:cubicBezTo>
                <a:cubicBezTo>
                  <a:pt x="-25477" y="1172261"/>
                  <a:pt x="17540" y="876667"/>
                  <a:pt x="0" y="594482"/>
                </a:cubicBezTo>
                <a:close/>
              </a:path>
              <a:path w="11040872" h="5722227" stroke="0" extrusionOk="0">
                <a:moveTo>
                  <a:pt x="0" y="594482"/>
                </a:moveTo>
                <a:cubicBezTo>
                  <a:pt x="-37935" y="242760"/>
                  <a:pt x="194077" y="27054"/>
                  <a:pt x="594482" y="0"/>
                </a:cubicBezTo>
                <a:cubicBezTo>
                  <a:pt x="773932" y="-24550"/>
                  <a:pt x="1057890" y="25913"/>
                  <a:pt x="1448314" y="0"/>
                </a:cubicBezTo>
                <a:cubicBezTo>
                  <a:pt x="1838738" y="-25913"/>
                  <a:pt x="1797328" y="9502"/>
                  <a:pt x="2006589" y="0"/>
                </a:cubicBezTo>
                <a:cubicBezTo>
                  <a:pt x="2215851" y="-9502"/>
                  <a:pt x="2305839" y="-2636"/>
                  <a:pt x="2466345" y="0"/>
                </a:cubicBezTo>
                <a:cubicBezTo>
                  <a:pt x="2626851" y="2636"/>
                  <a:pt x="3037147" y="20740"/>
                  <a:pt x="3221657" y="0"/>
                </a:cubicBezTo>
                <a:cubicBezTo>
                  <a:pt x="3406167" y="-20740"/>
                  <a:pt x="3611889" y="-6653"/>
                  <a:pt x="3779932" y="0"/>
                </a:cubicBezTo>
                <a:cubicBezTo>
                  <a:pt x="3947975" y="6653"/>
                  <a:pt x="4422439" y="33567"/>
                  <a:pt x="4633764" y="0"/>
                </a:cubicBezTo>
                <a:cubicBezTo>
                  <a:pt x="4845089" y="-33567"/>
                  <a:pt x="4901367" y="-8717"/>
                  <a:pt x="5093520" y="0"/>
                </a:cubicBezTo>
                <a:cubicBezTo>
                  <a:pt x="5285673" y="8717"/>
                  <a:pt x="5570621" y="653"/>
                  <a:pt x="5947352" y="0"/>
                </a:cubicBezTo>
                <a:cubicBezTo>
                  <a:pt x="6324083" y="-653"/>
                  <a:pt x="6209930" y="13850"/>
                  <a:pt x="6308589" y="0"/>
                </a:cubicBezTo>
                <a:cubicBezTo>
                  <a:pt x="6407248" y="-13850"/>
                  <a:pt x="6752695" y="30990"/>
                  <a:pt x="6965383" y="0"/>
                </a:cubicBezTo>
                <a:cubicBezTo>
                  <a:pt x="7178071" y="-30990"/>
                  <a:pt x="7443480" y="-17327"/>
                  <a:pt x="7622176" y="0"/>
                </a:cubicBezTo>
                <a:cubicBezTo>
                  <a:pt x="7800872" y="17327"/>
                  <a:pt x="7990906" y="27729"/>
                  <a:pt x="8180451" y="0"/>
                </a:cubicBezTo>
                <a:cubicBezTo>
                  <a:pt x="8369996" y="-27729"/>
                  <a:pt x="8845868" y="-13192"/>
                  <a:pt x="9034283" y="0"/>
                </a:cubicBezTo>
                <a:cubicBezTo>
                  <a:pt x="9222698" y="13192"/>
                  <a:pt x="9517603" y="-10499"/>
                  <a:pt x="9888115" y="0"/>
                </a:cubicBezTo>
                <a:cubicBezTo>
                  <a:pt x="10258627" y="10499"/>
                  <a:pt x="10316781" y="14930"/>
                  <a:pt x="10446390" y="0"/>
                </a:cubicBezTo>
                <a:cubicBezTo>
                  <a:pt x="10718440" y="-53019"/>
                  <a:pt x="11013962" y="225931"/>
                  <a:pt x="11040872" y="594482"/>
                </a:cubicBezTo>
                <a:cubicBezTo>
                  <a:pt x="11043451" y="904574"/>
                  <a:pt x="11020776" y="1089158"/>
                  <a:pt x="11040872" y="1287424"/>
                </a:cubicBezTo>
                <a:cubicBezTo>
                  <a:pt x="11060968" y="1485690"/>
                  <a:pt x="11051926" y="1673788"/>
                  <a:pt x="11040872" y="1799035"/>
                </a:cubicBezTo>
                <a:cubicBezTo>
                  <a:pt x="11029818" y="1924282"/>
                  <a:pt x="11054623" y="2135970"/>
                  <a:pt x="11040872" y="2355978"/>
                </a:cubicBezTo>
                <a:cubicBezTo>
                  <a:pt x="11027121" y="2575986"/>
                  <a:pt x="11013030" y="2749477"/>
                  <a:pt x="11040872" y="3094253"/>
                </a:cubicBezTo>
                <a:cubicBezTo>
                  <a:pt x="11068714" y="3439030"/>
                  <a:pt x="11029506" y="3525085"/>
                  <a:pt x="11040872" y="3741862"/>
                </a:cubicBezTo>
                <a:cubicBezTo>
                  <a:pt x="11052238" y="3958639"/>
                  <a:pt x="11021397" y="4116679"/>
                  <a:pt x="11040872" y="4298805"/>
                </a:cubicBezTo>
                <a:cubicBezTo>
                  <a:pt x="11060347" y="4480931"/>
                  <a:pt x="11022539" y="4900124"/>
                  <a:pt x="11040872" y="5127745"/>
                </a:cubicBezTo>
                <a:cubicBezTo>
                  <a:pt x="10974688" y="5452322"/>
                  <a:pt x="10793932" y="5738773"/>
                  <a:pt x="10446390" y="5722227"/>
                </a:cubicBezTo>
                <a:cubicBezTo>
                  <a:pt x="10272062" y="5749271"/>
                  <a:pt x="10063650" y="5719054"/>
                  <a:pt x="9789596" y="5722227"/>
                </a:cubicBezTo>
                <a:cubicBezTo>
                  <a:pt x="9515542" y="5725400"/>
                  <a:pt x="9521222" y="5705365"/>
                  <a:pt x="9329840" y="5722227"/>
                </a:cubicBezTo>
                <a:cubicBezTo>
                  <a:pt x="9138458" y="5739089"/>
                  <a:pt x="8905417" y="5705714"/>
                  <a:pt x="8574527" y="5722227"/>
                </a:cubicBezTo>
                <a:cubicBezTo>
                  <a:pt x="8243637" y="5738740"/>
                  <a:pt x="8277624" y="5741955"/>
                  <a:pt x="8114772" y="5722227"/>
                </a:cubicBezTo>
                <a:cubicBezTo>
                  <a:pt x="7951921" y="5702499"/>
                  <a:pt x="7640420" y="5738357"/>
                  <a:pt x="7359459" y="5722227"/>
                </a:cubicBezTo>
                <a:cubicBezTo>
                  <a:pt x="7078498" y="5706097"/>
                  <a:pt x="7122500" y="5736206"/>
                  <a:pt x="6998222" y="5722227"/>
                </a:cubicBezTo>
                <a:cubicBezTo>
                  <a:pt x="6873944" y="5708248"/>
                  <a:pt x="6584762" y="5737766"/>
                  <a:pt x="6242909" y="5722227"/>
                </a:cubicBezTo>
                <a:cubicBezTo>
                  <a:pt x="5901056" y="5706688"/>
                  <a:pt x="5911118" y="5710812"/>
                  <a:pt x="5783154" y="5722227"/>
                </a:cubicBezTo>
                <a:cubicBezTo>
                  <a:pt x="5655191" y="5733642"/>
                  <a:pt x="5585023" y="5732166"/>
                  <a:pt x="5421917" y="5722227"/>
                </a:cubicBezTo>
                <a:cubicBezTo>
                  <a:pt x="5258811" y="5712288"/>
                  <a:pt x="5178725" y="5705468"/>
                  <a:pt x="4962161" y="5722227"/>
                </a:cubicBezTo>
                <a:cubicBezTo>
                  <a:pt x="4745597" y="5738986"/>
                  <a:pt x="4430318" y="5744224"/>
                  <a:pt x="4206848" y="5722227"/>
                </a:cubicBezTo>
                <a:cubicBezTo>
                  <a:pt x="3983378" y="5700230"/>
                  <a:pt x="3911697" y="5735058"/>
                  <a:pt x="3747093" y="5722227"/>
                </a:cubicBezTo>
                <a:cubicBezTo>
                  <a:pt x="3582489" y="5709396"/>
                  <a:pt x="3545682" y="5704593"/>
                  <a:pt x="3385856" y="5722227"/>
                </a:cubicBezTo>
                <a:cubicBezTo>
                  <a:pt x="3226030" y="5739861"/>
                  <a:pt x="3029507" y="5730116"/>
                  <a:pt x="2926100" y="5722227"/>
                </a:cubicBezTo>
                <a:cubicBezTo>
                  <a:pt x="2822693" y="5714338"/>
                  <a:pt x="2554822" y="5699610"/>
                  <a:pt x="2367825" y="5722227"/>
                </a:cubicBezTo>
                <a:cubicBezTo>
                  <a:pt x="2180829" y="5744844"/>
                  <a:pt x="2002855" y="5738254"/>
                  <a:pt x="1711032" y="5722227"/>
                </a:cubicBezTo>
                <a:cubicBezTo>
                  <a:pt x="1419209" y="5706200"/>
                  <a:pt x="1407274" y="5738383"/>
                  <a:pt x="1251276" y="5722227"/>
                </a:cubicBezTo>
                <a:cubicBezTo>
                  <a:pt x="1095278" y="5706071"/>
                  <a:pt x="872658" y="5717760"/>
                  <a:pt x="594482" y="5722227"/>
                </a:cubicBezTo>
                <a:cubicBezTo>
                  <a:pt x="253293" y="5699246"/>
                  <a:pt x="-22323" y="5466443"/>
                  <a:pt x="0" y="5127745"/>
                </a:cubicBezTo>
                <a:cubicBezTo>
                  <a:pt x="-23138" y="4892853"/>
                  <a:pt x="-21399" y="4758867"/>
                  <a:pt x="0" y="4616134"/>
                </a:cubicBezTo>
                <a:cubicBezTo>
                  <a:pt x="21399" y="4473401"/>
                  <a:pt x="-2392" y="4140718"/>
                  <a:pt x="0" y="4013858"/>
                </a:cubicBezTo>
                <a:cubicBezTo>
                  <a:pt x="2392" y="3886998"/>
                  <a:pt x="-9073" y="3524231"/>
                  <a:pt x="0" y="3320916"/>
                </a:cubicBezTo>
                <a:cubicBezTo>
                  <a:pt x="9073" y="3117601"/>
                  <a:pt x="-20614" y="2922972"/>
                  <a:pt x="0" y="2763972"/>
                </a:cubicBezTo>
                <a:cubicBezTo>
                  <a:pt x="20614" y="2604972"/>
                  <a:pt x="5751" y="2418545"/>
                  <a:pt x="0" y="2116363"/>
                </a:cubicBezTo>
                <a:cubicBezTo>
                  <a:pt x="-5751" y="1814181"/>
                  <a:pt x="-23336" y="1771268"/>
                  <a:pt x="0" y="1604752"/>
                </a:cubicBezTo>
                <a:cubicBezTo>
                  <a:pt x="23336" y="1438236"/>
                  <a:pt x="-35446" y="1063211"/>
                  <a:pt x="0" y="594482"/>
                </a:cubicBezTo>
                <a:close/>
              </a:path>
            </a:pathLst>
          </a:custGeom>
          <a:solidFill>
            <a:srgbClr val="D39089"/>
          </a:solidFill>
          <a:ln w="25400">
            <a:solidFill>
              <a:srgbClr val="D39089"/>
            </a:solidFill>
            <a:round/>
            <a:extLst>
              <a:ext uri="{C807C97D-BFC1-408E-A445-0C87EB9F89A2}">
                <ask:lineSketchStyleProps xmlns:ask="http://schemas.microsoft.com/office/drawing/2018/sketchyshapes" sd="1219033472">
                  <a:prstGeom prst="roundRect">
                    <a:avLst>
                      <a:gd name="adj" fmla="val 10389"/>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D9C425F-A090-A00D-4751-33B15FEB47F6}"/>
              </a:ext>
            </a:extLst>
          </p:cNvPr>
          <p:cNvSpPr>
            <a:spLocks noGrp="1"/>
          </p:cNvSpPr>
          <p:nvPr>
            <p:ph type="title"/>
          </p:nvPr>
        </p:nvSpPr>
        <p:spPr>
          <a:xfrm>
            <a:off x="1151467" y="887973"/>
            <a:ext cx="9889067" cy="1325563"/>
          </a:xfrm>
        </p:spPr>
        <p:txBody>
          <a:bodyPr>
            <a:normAutofit/>
          </a:bodyPr>
          <a:lstStyle/>
          <a:p>
            <a:pPr algn="ctr"/>
            <a:r>
              <a:rPr lang="de-DE" sz="6600" dirty="0">
                <a:solidFill>
                  <a:schemeClr val="bg1"/>
                </a:solidFill>
              </a:rPr>
              <a:t>Eckdaten</a:t>
            </a:r>
          </a:p>
        </p:txBody>
      </p:sp>
      <p:sp>
        <p:nvSpPr>
          <p:cNvPr id="12" name="Rectangle 6">
            <a:extLst>
              <a:ext uri="{FF2B5EF4-FFF2-40B4-BE49-F238E27FC236}">
                <a16:creationId xmlns:a16="http://schemas.microsoft.com/office/drawing/2014/main" id="{6D7E5B0F-5185-440A-8222-321C1D118A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092" y="2325880"/>
            <a:ext cx="9957816" cy="18288"/>
          </a:xfrm>
          <a:custGeom>
            <a:avLst/>
            <a:gdLst>
              <a:gd name="connsiteX0" fmla="*/ 0 w 9957816"/>
              <a:gd name="connsiteY0" fmla="*/ 0 h 18288"/>
              <a:gd name="connsiteX1" fmla="*/ 863011 w 9957816"/>
              <a:gd name="connsiteY1" fmla="*/ 0 h 18288"/>
              <a:gd name="connsiteX2" fmla="*/ 1327709 w 9957816"/>
              <a:gd name="connsiteY2" fmla="*/ 0 h 18288"/>
              <a:gd name="connsiteX3" fmla="*/ 2091141 w 9957816"/>
              <a:gd name="connsiteY3" fmla="*/ 0 h 18288"/>
              <a:gd name="connsiteX4" fmla="*/ 2555839 w 9957816"/>
              <a:gd name="connsiteY4" fmla="*/ 0 h 18288"/>
              <a:gd name="connsiteX5" fmla="*/ 3219694 w 9957816"/>
              <a:gd name="connsiteY5" fmla="*/ 0 h 18288"/>
              <a:gd name="connsiteX6" fmla="*/ 3983126 w 9957816"/>
              <a:gd name="connsiteY6" fmla="*/ 0 h 18288"/>
              <a:gd name="connsiteX7" fmla="*/ 4348246 w 9957816"/>
              <a:gd name="connsiteY7" fmla="*/ 0 h 18288"/>
              <a:gd name="connsiteX8" fmla="*/ 4713366 w 9957816"/>
              <a:gd name="connsiteY8" fmla="*/ 0 h 18288"/>
              <a:gd name="connsiteX9" fmla="*/ 5576377 w 9957816"/>
              <a:gd name="connsiteY9" fmla="*/ 0 h 18288"/>
              <a:gd name="connsiteX10" fmla="*/ 6240231 w 9957816"/>
              <a:gd name="connsiteY10" fmla="*/ 0 h 18288"/>
              <a:gd name="connsiteX11" fmla="*/ 6605351 w 9957816"/>
              <a:gd name="connsiteY11" fmla="*/ 0 h 18288"/>
              <a:gd name="connsiteX12" fmla="*/ 7269206 w 9957816"/>
              <a:gd name="connsiteY12" fmla="*/ 0 h 18288"/>
              <a:gd name="connsiteX13" fmla="*/ 8132216 w 9957816"/>
              <a:gd name="connsiteY13" fmla="*/ 0 h 18288"/>
              <a:gd name="connsiteX14" fmla="*/ 8696493 w 9957816"/>
              <a:gd name="connsiteY14" fmla="*/ 0 h 18288"/>
              <a:gd name="connsiteX15" fmla="*/ 9260769 w 9957816"/>
              <a:gd name="connsiteY15" fmla="*/ 0 h 18288"/>
              <a:gd name="connsiteX16" fmla="*/ 9957816 w 9957816"/>
              <a:gd name="connsiteY16" fmla="*/ 0 h 18288"/>
              <a:gd name="connsiteX17" fmla="*/ 9957816 w 9957816"/>
              <a:gd name="connsiteY17" fmla="*/ 18288 h 18288"/>
              <a:gd name="connsiteX18" fmla="*/ 9293962 w 9957816"/>
              <a:gd name="connsiteY18" fmla="*/ 18288 h 18288"/>
              <a:gd name="connsiteX19" fmla="*/ 8530529 w 9957816"/>
              <a:gd name="connsiteY19" fmla="*/ 18288 h 18288"/>
              <a:gd name="connsiteX20" fmla="*/ 7767096 w 9957816"/>
              <a:gd name="connsiteY20" fmla="*/ 18288 h 18288"/>
              <a:gd name="connsiteX21" fmla="*/ 7302398 w 9957816"/>
              <a:gd name="connsiteY21" fmla="*/ 18288 h 18288"/>
              <a:gd name="connsiteX22" fmla="*/ 6439388 w 9957816"/>
              <a:gd name="connsiteY22" fmla="*/ 18288 h 18288"/>
              <a:gd name="connsiteX23" fmla="*/ 5775533 w 9957816"/>
              <a:gd name="connsiteY23" fmla="*/ 18288 h 18288"/>
              <a:gd name="connsiteX24" fmla="*/ 5410413 w 9957816"/>
              <a:gd name="connsiteY24" fmla="*/ 18288 h 18288"/>
              <a:gd name="connsiteX25" fmla="*/ 4746559 w 9957816"/>
              <a:gd name="connsiteY25" fmla="*/ 18288 h 18288"/>
              <a:gd name="connsiteX26" fmla="*/ 4182283 w 9957816"/>
              <a:gd name="connsiteY26" fmla="*/ 18288 h 18288"/>
              <a:gd name="connsiteX27" fmla="*/ 3618006 w 9957816"/>
              <a:gd name="connsiteY27" fmla="*/ 18288 h 18288"/>
              <a:gd name="connsiteX28" fmla="*/ 3053730 w 9957816"/>
              <a:gd name="connsiteY28" fmla="*/ 18288 h 18288"/>
              <a:gd name="connsiteX29" fmla="*/ 2489454 w 9957816"/>
              <a:gd name="connsiteY29" fmla="*/ 18288 h 18288"/>
              <a:gd name="connsiteX30" fmla="*/ 1726021 w 9957816"/>
              <a:gd name="connsiteY30" fmla="*/ 18288 h 18288"/>
              <a:gd name="connsiteX31" fmla="*/ 1062167 w 9957816"/>
              <a:gd name="connsiteY31" fmla="*/ 18288 h 18288"/>
              <a:gd name="connsiteX32" fmla="*/ 697047 w 9957816"/>
              <a:gd name="connsiteY32" fmla="*/ 18288 h 18288"/>
              <a:gd name="connsiteX33" fmla="*/ 0 w 9957816"/>
              <a:gd name="connsiteY33" fmla="*/ 18288 h 18288"/>
              <a:gd name="connsiteX34" fmla="*/ 0 w 9957816"/>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9957816" h="18288" fill="none" extrusionOk="0">
                <a:moveTo>
                  <a:pt x="0" y="0"/>
                </a:moveTo>
                <a:cubicBezTo>
                  <a:pt x="258912" y="4528"/>
                  <a:pt x="602792" y="35413"/>
                  <a:pt x="863011" y="0"/>
                </a:cubicBezTo>
                <a:cubicBezTo>
                  <a:pt x="1123230" y="-35413"/>
                  <a:pt x="1110743" y="8950"/>
                  <a:pt x="1327709" y="0"/>
                </a:cubicBezTo>
                <a:cubicBezTo>
                  <a:pt x="1544675" y="-8950"/>
                  <a:pt x="1720121" y="-30004"/>
                  <a:pt x="2091141" y="0"/>
                </a:cubicBezTo>
                <a:cubicBezTo>
                  <a:pt x="2462161" y="30004"/>
                  <a:pt x="2325710" y="-22120"/>
                  <a:pt x="2555839" y="0"/>
                </a:cubicBezTo>
                <a:cubicBezTo>
                  <a:pt x="2785968" y="22120"/>
                  <a:pt x="2943172" y="14890"/>
                  <a:pt x="3219694" y="0"/>
                </a:cubicBezTo>
                <a:cubicBezTo>
                  <a:pt x="3496216" y="-14890"/>
                  <a:pt x="3789247" y="-1477"/>
                  <a:pt x="3983126" y="0"/>
                </a:cubicBezTo>
                <a:cubicBezTo>
                  <a:pt x="4177005" y="1477"/>
                  <a:pt x="4180112" y="16397"/>
                  <a:pt x="4348246" y="0"/>
                </a:cubicBezTo>
                <a:cubicBezTo>
                  <a:pt x="4516380" y="-16397"/>
                  <a:pt x="4601818" y="4117"/>
                  <a:pt x="4713366" y="0"/>
                </a:cubicBezTo>
                <a:cubicBezTo>
                  <a:pt x="4824914" y="-4117"/>
                  <a:pt x="5400642" y="663"/>
                  <a:pt x="5576377" y="0"/>
                </a:cubicBezTo>
                <a:cubicBezTo>
                  <a:pt x="5752112" y="-663"/>
                  <a:pt x="6036350" y="11452"/>
                  <a:pt x="6240231" y="0"/>
                </a:cubicBezTo>
                <a:cubicBezTo>
                  <a:pt x="6444112" y="-11452"/>
                  <a:pt x="6508667" y="-15154"/>
                  <a:pt x="6605351" y="0"/>
                </a:cubicBezTo>
                <a:cubicBezTo>
                  <a:pt x="6702035" y="15154"/>
                  <a:pt x="7096186" y="19291"/>
                  <a:pt x="7269206" y="0"/>
                </a:cubicBezTo>
                <a:cubicBezTo>
                  <a:pt x="7442227" y="-19291"/>
                  <a:pt x="7802902" y="39720"/>
                  <a:pt x="8132216" y="0"/>
                </a:cubicBezTo>
                <a:cubicBezTo>
                  <a:pt x="8461530" y="-39720"/>
                  <a:pt x="8551221" y="24341"/>
                  <a:pt x="8696493" y="0"/>
                </a:cubicBezTo>
                <a:cubicBezTo>
                  <a:pt x="8841765" y="-24341"/>
                  <a:pt x="9091257" y="15574"/>
                  <a:pt x="9260769" y="0"/>
                </a:cubicBezTo>
                <a:cubicBezTo>
                  <a:pt x="9430281" y="-15574"/>
                  <a:pt x="9809458" y="-15806"/>
                  <a:pt x="9957816" y="0"/>
                </a:cubicBezTo>
                <a:cubicBezTo>
                  <a:pt x="9958154" y="7640"/>
                  <a:pt x="9957366" y="11289"/>
                  <a:pt x="9957816" y="18288"/>
                </a:cubicBezTo>
                <a:cubicBezTo>
                  <a:pt x="9789958" y="23645"/>
                  <a:pt x="9437684" y="-10787"/>
                  <a:pt x="9293962" y="18288"/>
                </a:cubicBezTo>
                <a:cubicBezTo>
                  <a:pt x="9150240" y="47363"/>
                  <a:pt x="8858466" y="6899"/>
                  <a:pt x="8530529" y="18288"/>
                </a:cubicBezTo>
                <a:cubicBezTo>
                  <a:pt x="8202592" y="29677"/>
                  <a:pt x="8042036" y="-12845"/>
                  <a:pt x="7767096" y="18288"/>
                </a:cubicBezTo>
                <a:cubicBezTo>
                  <a:pt x="7492156" y="49421"/>
                  <a:pt x="7464764" y="38557"/>
                  <a:pt x="7302398" y="18288"/>
                </a:cubicBezTo>
                <a:cubicBezTo>
                  <a:pt x="7140032" y="-1981"/>
                  <a:pt x="6674139" y="-20177"/>
                  <a:pt x="6439388" y="18288"/>
                </a:cubicBezTo>
                <a:cubicBezTo>
                  <a:pt x="6204637" y="56753"/>
                  <a:pt x="6044763" y="2398"/>
                  <a:pt x="5775533" y="18288"/>
                </a:cubicBezTo>
                <a:cubicBezTo>
                  <a:pt x="5506303" y="34178"/>
                  <a:pt x="5528640" y="8636"/>
                  <a:pt x="5410413" y="18288"/>
                </a:cubicBezTo>
                <a:cubicBezTo>
                  <a:pt x="5292186" y="27940"/>
                  <a:pt x="4880771" y="-3659"/>
                  <a:pt x="4746559" y="18288"/>
                </a:cubicBezTo>
                <a:cubicBezTo>
                  <a:pt x="4612347" y="40235"/>
                  <a:pt x="4346390" y="46329"/>
                  <a:pt x="4182283" y="18288"/>
                </a:cubicBezTo>
                <a:cubicBezTo>
                  <a:pt x="4018176" y="-9753"/>
                  <a:pt x="3743247" y="40654"/>
                  <a:pt x="3618006" y="18288"/>
                </a:cubicBezTo>
                <a:cubicBezTo>
                  <a:pt x="3492765" y="-4078"/>
                  <a:pt x="3201495" y="15624"/>
                  <a:pt x="3053730" y="18288"/>
                </a:cubicBezTo>
                <a:cubicBezTo>
                  <a:pt x="2905965" y="20952"/>
                  <a:pt x="2770855" y="10382"/>
                  <a:pt x="2489454" y="18288"/>
                </a:cubicBezTo>
                <a:cubicBezTo>
                  <a:pt x="2208053" y="26194"/>
                  <a:pt x="1999579" y="12705"/>
                  <a:pt x="1726021" y="18288"/>
                </a:cubicBezTo>
                <a:cubicBezTo>
                  <a:pt x="1452463" y="23871"/>
                  <a:pt x="1261725" y="2423"/>
                  <a:pt x="1062167" y="18288"/>
                </a:cubicBezTo>
                <a:cubicBezTo>
                  <a:pt x="862609" y="34153"/>
                  <a:pt x="828837" y="34680"/>
                  <a:pt x="697047" y="18288"/>
                </a:cubicBezTo>
                <a:cubicBezTo>
                  <a:pt x="565257" y="1896"/>
                  <a:pt x="290333" y="-12656"/>
                  <a:pt x="0" y="18288"/>
                </a:cubicBezTo>
                <a:cubicBezTo>
                  <a:pt x="-82" y="11708"/>
                  <a:pt x="-178" y="8956"/>
                  <a:pt x="0" y="0"/>
                </a:cubicBezTo>
                <a:close/>
              </a:path>
              <a:path w="9957816" h="18288" stroke="0" extrusionOk="0">
                <a:moveTo>
                  <a:pt x="0" y="0"/>
                </a:moveTo>
                <a:cubicBezTo>
                  <a:pt x="239894" y="-13568"/>
                  <a:pt x="444306" y="20490"/>
                  <a:pt x="564276" y="0"/>
                </a:cubicBezTo>
                <a:cubicBezTo>
                  <a:pt x="684246" y="-20490"/>
                  <a:pt x="829702" y="-16311"/>
                  <a:pt x="929396" y="0"/>
                </a:cubicBezTo>
                <a:cubicBezTo>
                  <a:pt x="1029090" y="16311"/>
                  <a:pt x="1434080" y="4599"/>
                  <a:pt x="1792407" y="0"/>
                </a:cubicBezTo>
                <a:cubicBezTo>
                  <a:pt x="2150734" y="-4599"/>
                  <a:pt x="2230922" y="-3217"/>
                  <a:pt x="2356683" y="0"/>
                </a:cubicBezTo>
                <a:cubicBezTo>
                  <a:pt x="2482444" y="3217"/>
                  <a:pt x="2727176" y="10118"/>
                  <a:pt x="2920959" y="0"/>
                </a:cubicBezTo>
                <a:cubicBezTo>
                  <a:pt x="3114742" y="-10118"/>
                  <a:pt x="3583268" y="6126"/>
                  <a:pt x="3783970" y="0"/>
                </a:cubicBezTo>
                <a:cubicBezTo>
                  <a:pt x="3984672" y="-6126"/>
                  <a:pt x="4119530" y="12121"/>
                  <a:pt x="4248668" y="0"/>
                </a:cubicBezTo>
                <a:cubicBezTo>
                  <a:pt x="4377806" y="-12121"/>
                  <a:pt x="4830370" y="39306"/>
                  <a:pt x="5111679" y="0"/>
                </a:cubicBezTo>
                <a:cubicBezTo>
                  <a:pt x="5392988" y="-39306"/>
                  <a:pt x="5595981" y="-37432"/>
                  <a:pt x="5974690" y="0"/>
                </a:cubicBezTo>
                <a:cubicBezTo>
                  <a:pt x="6353399" y="37432"/>
                  <a:pt x="6382398" y="-32218"/>
                  <a:pt x="6638544" y="0"/>
                </a:cubicBezTo>
                <a:cubicBezTo>
                  <a:pt x="6894690" y="32218"/>
                  <a:pt x="7107197" y="-8479"/>
                  <a:pt x="7501555" y="0"/>
                </a:cubicBezTo>
                <a:cubicBezTo>
                  <a:pt x="7895913" y="8479"/>
                  <a:pt x="7913370" y="-2556"/>
                  <a:pt x="8065831" y="0"/>
                </a:cubicBezTo>
                <a:cubicBezTo>
                  <a:pt x="8218292" y="2556"/>
                  <a:pt x="8391465" y="4509"/>
                  <a:pt x="8630107" y="0"/>
                </a:cubicBezTo>
                <a:cubicBezTo>
                  <a:pt x="8868749" y="-4509"/>
                  <a:pt x="9078381" y="-9348"/>
                  <a:pt x="9393540" y="0"/>
                </a:cubicBezTo>
                <a:cubicBezTo>
                  <a:pt x="9708699" y="9348"/>
                  <a:pt x="9789190" y="-16759"/>
                  <a:pt x="9957816" y="0"/>
                </a:cubicBezTo>
                <a:cubicBezTo>
                  <a:pt x="9957941" y="4395"/>
                  <a:pt x="9957741" y="9776"/>
                  <a:pt x="9957816" y="18288"/>
                </a:cubicBezTo>
                <a:cubicBezTo>
                  <a:pt x="9649812" y="40651"/>
                  <a:pt x="9486007" y="41594"/>
                  <a:pt x="9194383" y="18288"/>
                </a:cubicBezTo>
                <a:cubicBezTo>
                  <a:pt x="8902759" y="-5018"/>
                  <a:pt x="8744094" y="43814"/>
                  <a:pt x="8530529" y="18288"/>
                </a:cubicBezTo>
                <a:cubicBezTo>
                  <a:pt x="8316964" y="-7238"/>
                  <a:pt x="8282371" y="24093"/>
                  <a:pt x="8165409" y="18288"/>
                </a:cubicBezTo>
                <a:cubicBezTo>
                  <a:pt x="8048447" y="12483"/>
                  <a:pt x="7851788" y="12040"/>
                  <a:pt x="7700711" y="18288"/>
                </a:cubicBezTo>
                <a:cubicBezTo>
                  <a:pt x="7549634" y="24536"/>
                  <a:pt x="7127225" y="27915"/>
                  <a:pt x="6837700" y="18288"/>
                </a:cubicBezTo>
                <a:cubicBezTo>
                  <a:pt x="6548175" y="8661"/>
                  <a:pt x="6330711" y="50037"/>
                  <a:pt x="6173846" y="18288"/>
                </a:cubicBezTo>
                <a:cubicBezTo>
                  <a:pt x="6016981" y="-13461"/>
                  <a:pt x="5930031" y="15985"/>
                  <a:pt x="5709148" y="18288"/>
                </a:cubicBezTo>
                <a:cubicBezTo>
                  <a:pt x="5488265" y="20591"/>
                  <a:pt x="5372997" y="43097"/>
                  <a:pt x="5045293" y="18288"/>
                </a:cubicBezTo>
                <a:cubicBezTo>
                  <a:pt x="4717590" y="-6521"/>
                  <a:pt x="4829875" y="6803"/>
                  <a:pt x="4680174" y="18288"/>
                </a:cubicBezTo>
                <a:cubicBezTo>
                  <a:pt x="4530473" y="29773"/>
                  <a:pt x="4441300" y="27030"/>
                  <a:pt x="4315054" y="18288"/>
                </a:cubicBezTo>
                <a:cubicBezTo>
                  <a:pt x="4188808" y="9546"/>
                  <a:pt x="3846162" y="4446"/>
                  <a:pt x="3651199" y="18288"/>
                </a:cubicBezTo>
                <a:cubicBezTo>
                  <a:pt x="3456236" y="32130"/>
                  <a:pt x="3412656" y="-1324"/>
                  <a:pt x="3186501" y="18288"/>
                </a:cubicBezTo>
                <a:cubicBezTo>
                  <a:pt x="2960346" y="37900"/>
                  <a:pt x="2783091" y="19872"/>
                  <a:pt x="2423069" y="18288"/>
                </a:cubicBezTo>
                <a:cubicBezTo>
                  <a:pt x="2063047" y="16704"/>
                  <a:pt x="2066062" y="18692"/>
                  <a:pt x="1958370" y="18288"/>
                </a:cubicBezTo>
                <a:cubicBezTo>
                  <a:pt x="1850678" y="17884"/>
                  <a:pt x="1403255" y="47471"/>
                  <a:pt x="1194938" y="18288"/>
                </a:cubicBezTo>
                <a:cubicBezTo>
                  <a:pt x="986621" y="-10895"/>
                  <a:pt x="986435" y="4670"/>
                  <a:pt x="829818" y="18288"/>
                </a:cubicBezTo>
                <a:cubicBezTo>
                  <a:pt x="673201" y="31906"/>
                  <a:pt x="178831" y="-2639"/>
                  <a:pt x="0" y="18288"/>
                </a:cubicBezTo>
                <a:cubicBezTo>
                  <a:pt x="-504" y="12101"/>
                  <a:pt x="-591" y="7719"/>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nhaltsplatzhalter 2">
            <a:extLst>
              <a:ext uri="{FF2B5EF4-FFF2-40B4-BE49-F238E27FC236}">
                <a16:creationId xmlns:a16="http://schemas.microsoft.com/office/drawing/2014/main" id="{0FA46D3E-9E3B-24BE-B3CB-2269BADC6582}"/>
              </a:ext>
            </a:extLst>
          </p:cNvPr>
          <p:cNvSpPr>
            <a:spLocks noGrp="1"/>
          </p:cNvSpPr>
          <p:nvPr>
            <p:ph idx="1"/>
          </p:nvPr>
        </p:nvSpPr>
        <p:spPr>
          <a:xfrm>
            <a:off x="1151467" y="2607733"/>
            <a:ext cx="9889067" cy="3285067"/>
          </a:xfrm>
        </p:spPr>
        <p:txBody>
          <a:bodyPr>
            <a:normAutofit/>
          </a:bodyPr>
          <a:lstStyle/>
          <a:p>
            <a:r>
              <a:rPr lang="de-DE" sz="3200" b="1" dirty="0">
                <a:solidFill>
                  <a:schemeClr val="bg1"/>
                </a:solidFill>
              </a:rPr>
              <a:t>Einordnung: Sozial- &amp; Kulturwissenschaften / gesellschaftswissenschaftlicher Studiengang</a:t>
            </a:r>
          </a:p>
          <a:p>
            <a:r>
              <a:rPr lang="de-DE" sz="3200" b="1" dirty="0">
                <a:solidFill>
                  <a:schemeClr val="bg1"/>
                </a:solidFill>
              </a:rPr>
              <a:t>Beginn: Wintersemester</a:t>
            </a:r>
          </a:p>
          <a:p>
            <a:r>
              <a:rPr lang="de-DE" sz="3200" b="1" dirty="0">
                <a:solidFill>
                  <a:schemeClr val="bg1"/>
                </a:solidFill>
              </a:rPr>
              <a:t>Bewerbung ab: 01.06.2024</a:t>
            </a:r>
          </a:p>
          <a:p>
            <a:r>
              <a:rPr lang="de-DE" sz="3200" b="1" dirty="0">
                <a:solidFill>
                  <a:schemeClr val="bg1"/>
                </a:solidFill>
              </a:rPr>
              <a:t>Vollzeit: 3 Semester / Teilzeit: 6 Semester</a:t>
            </a:r>
          </a:p>
          <a:p>
            <a:r>
              <a:rPr lang="de-DE" sz="3200" b="1" dirty="0">
                <a:solidFill>
                  <a:schemeClr val="bg1"/>
                </a:solidFill>
              </a:rPr>
              <a:t>Umfang: 90 CP</a:t>
            </a:r>
          </a:p>
        </p:txBody>
      </p:sp>
      <p:sp>
        <p:nvSpPr>
          <p:cNvPr id="4" name="Wolke 3">
            <a:extLst>
              <a:ext uri="{FF2B5EF4-FFF2-40B4-BE49-F238E27FC236}">
                <a16:creationId xmlns:a16="http://schemas.microsoft.com/office/drawing/2014/main" id="{983B2F2F-3702-AA91-B6FE-99DC05F6DD52}"/>
              </a:ext>
            </a:extLst>
          </p:cNvPr>
          <p:cNvSpPr/>
          <p:nvPr/>
        </p:nvSpPr>
        <p:spPr>
          <a:xfrm>
            <a:off x="5690807" y="4176272"/>
            <a:ext cx="3415093" cy="1797736"/>
          </a:xfrm>
          <a:prstGeom prst="cloud">
            <a:avLst/>
          </a:prstGeom>
          <a:solidFill>
            <a:schemeClr val="accent1">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400" b="1" dirty="0"/>
              <a:t>Der Master baut auf </a:t>
            </a:r>
          </a:p>
          <a:p>
            <a:pPr algn="ctr"/>
            <a:r>
              <a:rPr lang="de-DE" sz="2400" b="1" dirty="0"/>
              <a:t>einen Bachelor mit 7 Semestern auf</a:t>
            </a:r>
          </a:p>
        </p:txBody>
      </p:sp>
      <p:sp>
        <p:nvSpPr>
          <p:cNvPr id="5" name="Ellipse 4">
            <a:extLst>
              <a:ext uri="{FF2B5EF4-FFF2-40B4-BE49-F238E27FC236}">
                <a16:creationId xmlns:a16="http://schemas.microsoft.com/office/drawing/2014/main" id="{EF37EB07-E6D8-ABA0-198B-DB687B238242}"/>
              </a:ext>
            </a:extLst>
          </p:cNvPr>
          <p:cNvSpPr/>
          <p:nvPr/>
        </p:nvSpPr>
        <p:spPr>
          <a:xfrm>
            <a:off x="5600319" y="4194358"/>
            <a:ext cx="276225" cy="283265"/>
          </a:xfrm>
          <a:prstGeom prst="ellipse">
            <a:avLst/>
          </a:prstGeom>
          <a:solidFill>
            <a:schemeClr val="accent1">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a:extLst>
              <a:ext uri="{FF2B5EF4-FFF2-40B4-BE49-F238E27FC236}">
                <a16:creationId xmlns:a16="http://schemas.microsoft.com/office/drawing/2014/main" id="{1E4D4E40-FAFF-7357-5ADC-895E5FD0863C}"/>
              </a:ext>
            </a:extLst>
          </p:cNvPr>
          <p:cNvSpPr/>
          <p:nvPr/>
        </p:nvSpPr>
        <p:spPr>
          <a:xfrm>
            <a:off x="5124239" y="4374963"/>
            <a:ext cx="190881" cy="198504"/>
          </a:xfrm>
          <a:prstGeom prst="ellipse">
            <a:avLst/>
          </a:prstGeom>
          <a:solidFill>
            <a:schemeClr val="accent1">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208171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6">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rgbClr val="D39089"/>
          </a:solidFill>
          <a:ln w="38100" cap="rnd">
            <a:solidFill>
              <a:srgbClr val="D3908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474A0C5-980B-0478-7BFC-FC6D81321F37}"/>
              </a:ext>
            </a:extLst>
          </p:cNvPr>
          <p:cNvSpPr>
            <a:spLocks noGrp="1"/>
          </p:cNvSpPr>
          <p:nvPr>
            <p:ph type="title"/>
          </p:nvPr>
        </p:nvSpPr>
        <p:spPr>
          <a:xfrm>
            <a:off x="838200" y="365125"/>
            <a:ext cx="10515600" cy="1325563"/>
          </a:xfrm>
        </p:spPr>
        <p:txBody>
          <a:bodyPr>
            <a:normAutofit/>
          </a:bodyPr>
          <a:lstStyle/>
          <a:p>
            <a:pPr algn="ctr"/>
            <a:r>
              <a:rPr lang="de-DE" sz="6600" dirty="0"/>
              <a:t>Voraussetzungen</a:t>
            </a:r>
          </a:p>
        </p:txBody>
      </p:sp>
      <p:sp>
        <p:nvSpPr>
          <p:cNvPr id="3" name="Inhaltsplatzhalter 2">
            <a:extLst>
              <a:ext uri="{FF2B5EF4-FFF2-40B4-BE49-F238E27FC236}">
                <a16:creationId xmlns:a16="http://schemas.microsoft.com/office/drawing/2014/main" id="{CEF5DE45-FB78-6A83-3AA9-B4211DE5C4F2}"/>
              </a:ext>
            </a:extLst>
          </p:cNvPr>
          <p:cNvSpPr>
            <a:spLocks noGrp="1"/>
          </p:cNvSpPr>
          <p:nvPr>
            <p:ph idx="1"/>
          </p:nvPr>
        </p:nvSpPr>
        <p:spPr>
          <a:xfrm>
            <a:off x="669035" y="1808453"/>
            <a:ext cx="5459351" cy="4323610"/>
          </a:xfrm>
        </p:spPr>
        <p:txBody>
          <a:bodyPr>
            <a:normAutofit/>
          </a:bodyPr>
          <a:lstStyle/>
          <a:p>
            <a:r>
              <a:rPr lang="de-DE" b="1" dirty="0"/>
              <a:t>Gesellschaftswissenschaftliches Bachelorstudium</a:t>
            </a:r>
          </a:p>
          <a:p>
            <a:r>
              <a:rPr lang="de-DE" b="1" dirty="0"/>
              <a:t>210 Creditpoints, bei 180 Creditpoints mit Auflage                                       (Praktikum &amp; Praktikumsbericht)</a:t>
            </a:r>
          </a:p>
          <a:p>
            <a:r>
              <a:rPr lang="de-DE" b="1" dirty="0"/>
              <a:t>Gesamtnote von min. 2,5 (vorläufige Durchschnittsnote)</a:t>
            </a:r>
          </a:p>
          <a:p>
            <a:pPr marL="0" indent="0">
              <a:buNone/>
            </a:pPr>
            <a:endParaRPr lang="de-DE" b="1" dirty="0"/>
          </a:p>
        </p:txBody>
      </p:sp>
      <p:sp>
        <p:nvSpPr>
          <p:cNvPr id="4" name="Rechteck: abgerundete Ecken 3">
            <a:extLst>
              <a:ext uri="{FF2B5EF4-FFF2-40B4-BE49-F238E27FC236}">
                <a16:creationId xmlns:a16="http://schemas.microsoft.com/office/drawing/2014/main" id="{99850570-630C-6DF7-C330-A96A1AB5871F}"/>
              </a:ext>
            </a:extLst>
          </p:cNvPr>
          <p:cNvSpPr/>
          <p:nvPr/>
        </p:nvSpPr>
        <p:spPr>
          <a:xfrm>
            <a:off x="669036" y="4095750"/>
            <a:ext cx="5303138" cy="2190750"/>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400" b="1" u="sng" dirty="0"/>
              <a:t>Auswahlverfahren</a:t>
            </a:r>
          </a:p>
          <a:p>
            <a:pPr algn="ctr"/>
            <a:r>
              <a:rPr lang="de-DE" sz="2400" b="1" dirty="0"/>
              <a:t>49% Abschlussnote + 51% Verfahrensnote</a:t>
            </a:r>
          </a:p>
          <a:p>
            <a:pPr algn="ctr"/>
            <a:endParaRPr lang="de-DE" sz="2400" b="1" dirty="0"/>
          </a:p>
          <a:p>
            <a:pPr algn="ctr"/>
            <a:r>
              <a:rPr lang="de-DE" sz="2400" b="1" dirty="0"/>
              <a:t>Rangliste</a:t>
            </a:r>
          </a:p>
        </p:txBody>
      </p:sp>
      <p:cxnSp>
        <p:nvCxnSpPr>
          <p:cNvPr id="9" name="Gerade Verbindung mit Pfeil 8">
            <a:extLst>
              <a:ext uri="{FF2B5EF4-FFF2-40B4-BE49-F238E27FC236}">
                <a16:creationId xmlns:a16="http://schemas.microsoft.com/office/drawing/2014/main" id="{037A90F8-9582-7E8D-60C4-766888F258DF}"/>
              </a:ext>
            </a:extLst>
          </p:cNvPr>
          <p:cNvCxnSpPr/>
          <p:nvPr/>
        </p:nvCxnSpPr>
        <p:spPr>
          <a:xfrm flipH="1">
            <a:off x="5800725" y="5543550"/>
            <a:ext cx="1714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Gerade Verbindung mit Pfeil 10">
            <a:extLst>
              <a:ext uri="{FF2B5EF4-FFF2-40B4-BE49-F238E27FC236}">
                <a16:creationId xmlns:a16="http://schemas.microsoft.com/office/drawing/2014/main" id="{BAF03182-033E-025D-D1FA-B3400A7756AB}"/>
              </a:ext>
            </a:extLst>
          </p:cNvPr>
          <p:cNvCxnSpPr>
            <a:cxnSpLocks/>
          </p:cNvCxnSpPr>
          <p:nvPr/>
        </p:nvCxnSpPr>
        <p:spPr>
          <a:xfrm flipH="1">
            <a:off x="3499487" y="5245884"/>
            <a:ext cx="559689" cy="280994"/>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2" name="Rechteck: abgerundete Ecken 11">
            <a:extLst>
              <a:ext uri="{FF2B5EF4-FFF2-40B4-BE49-F238E27FC236}">
                <a16:creationId xmlns:a16="http://schemas.microsoft.com/office/drawing/2014/main" id="{FF0D628C-2F1A-BF52-F5BC-75C7F1ACF36F}"/>
              </a:ext>
            </a:extLst>
          </p:cNvPr>
          <p:cNvSpPr/>
          <p:nvPr/>
        </p:nvSpPr>
        <p:spPr>
          <a:xfrm>
            <a:off x="6219827" y="4085252"/>
            <a:ext cx="5303138" cy="2190750"/>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400" b="1" u="sng" dirty="0"/>
              <a:t>Bewerbungsverfahren</a:t>
            </a:r>
          </a:p>
          <a:p>
            <a:pPr algn="ctr"/>
            <a:r>
              <a:rPr lang="de-DE" sz="2400" b="1" dirty="0"/>
              <a:t>einschlägige fachwissenschaftliche Kenntnisse und Leistungen aus dem bisherigen Studium +</a:t>
            </a:r>
          </a:p>
          <a:p>
            <a:pPr algn="ctr"/>
            <a:r>
              <a:rPr lang="de-DE" sz="2400" b="1" dirty="0"/>
              <a:t>einschlägige praktische Erfahrungen</a:t>
            </a:r>
          </a:p>
          <a:p>
            <a:pPr algn="ctr"/>
            <a:endParaRPr lang="de-DE" sz="1100" b="1" dirty="0"/>
          </a:p>
          <a:p>
            <a:pPr algn="ctr"/>
            <a:r>
              <a:rPr lang="de-DE" sz="2400" b="1" dirty="0"/>
              <a:t>Inhaltliche Bezüge zu Empowerment / politischer Dimension</a:t>
            </a:r>
            <a:endParaRPr lang="de-DE" sz="2800" b="1" dirty="0"/>
          </a:p>
        </p:txBody>
      </p:sp>
      <p:cxnSp>
        <p:nvCxnSpPr>
          <p:cNvPr id="14" name="Gerader Verbinder 13">
            <a:extLst>
              <a:ext uri="{FF2B5EF4-FFF2-40B4-BE49-F238E27FC236}">
                <a16:creationId xmlns:a16="http://schemas.microsoft.com/office/drawing/2014/main" id="{EAF7538C-92FD-193B-E296-B683DF5C45E8}"/>
              </a:ext>
            </a:extLst>
          </p:cNvPr>
          <p:cNvCxnSpPr>
            <a:cxnSpLocks/>
          </p:cNvCxnSpPr>
          <p:nvPr/>
        </p:nvCxnSpPr>
        <p:spPr>
          <a:xfrm>
            <a:off x="6686550" y="5724525"/>
            <a:ext cx="454342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Gerade Verbindung mit Pfeil 18">
            <a:extLst>
              <a:ext uri="{FF2B5EF4-FFF2-40B4-BE49-F238E27FC236}">
                <a16:creationId xmlns:a16="http://schemas.microsoft.com/office/drawing/2014/main" id="{408C471C-BE16-9D2E-BF48-27230D4CF175}"/>
              </a:ext>
            </a:extLst>
          </p:cNvPr>
          <p:cNvCxnSpPr>
            <a:cxnSpLocks/>
          </p:cNvCxnSpPr>
          <p:nvPr/>
        </p:nvCxnSpPr>
        <p:spPr>
          <a:xfrm>
            <a:off x="2661287" y="5245884"/>
            <a:ext cx="559689" cy="280994"/>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0" name="Wolke 19">
            <a:extLst>
              <a:ext uri="{FF2B5EF4-FFF2-40B4-BE49-F238E27FC236}">
                <a16:creationId xmlns:a16="http://schemas.microsoft.com/office/drawing/2014/main" id="{86AA95CA-3333-B5E3-0EA2-3CA6065419F7}"/>
              </a:ext>
            </a:extLst>
          </p:cNvPr>
          <p:cNvSpPr/>
          <p:nvPr/>
        </p:nvSpPr>
        <p:spPr>
          <a:xfrm>
            <a:off x="6686550" y="2354350"/>
            <a:ext cx="2743199" cy="1589968"/>
          </a:xfrm>
          <a:prstGeom prst="cloud">
            <a:avLst/>
          </a:prstGeom>
          <a:solidFill>
            <a:schemeClr val="accent1">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400" b="1" dirty="0"/>
              <a:t>1. Sammle &amp; </a:t>
            </a:r>
          </a:p>
          <a:p>
            <a:pPr algn="ctr"/>
            <a:r>
              <a:rPr lang="de-DE" sz="2400" b="1" dirty="0"/>
              <a:t>sortiere alle relevanten Unterlagen vor Beginn</a:t>
            </a:r>
          </a:p>
        </p:txBody>
      </p:sp>
      <p:sp>
        <p:nvSpPr>
          <p:cNvPr id="21" name="Wolke 20">
            <a:extLst>
              <a:ext uri="{FF2B5EF4-FFF2-40B4-BE49-F238E27FC236}">
                <a16:creationId xmlns:a16="http://schemas.microsoft.com/office/drawing/2014/main" id="{611C9393-3ED9-B184-FB29-FC442C3FE82C}"/>
              </a:ext>
            </a:extLst>
          </p:cNvPr>
          <p:cNvSpPr/>
          <p:nvPr/>
        </p:nvSpPr>
        <p:spPr>
          <a:xfrm>
            <a:off x="9286875" y="1451226"/>
            <a:ext cx="2236089" cy="1589968"/>
          </a:xfrm>
          <a:prstGeom prst="cloud">
            <a:avLst/>
          </a:prstGeom>
          <a:solidFill>
            <a:schemeClr val="accent1">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400" b="1" dirty="0"/>
              <a:t>2. Nimm Dir Zeit, </a:t>
            </a:r>
          </a:p>
          <a:p>
            <a:pPr algn="ctr"/>
            <a:r>
              <a:rPr lang="de-DE" sz="2400" b="1" dirty="0"/>
              <a:t>um die Fragen zu beantworten</a:t>
            </a:r>
          </a:p>
        </p:txBody>
      </p:sp>
      <p:sp>
        <p:nvSpPr>
          <p:cNvPr id="22" name="Ellipse 21">
            <a:extLst>
              <a:ext uri="{FF2B5EF4-FFF2-40B4-BE49-F238E27FC236}">
                <a16:creationId xmlns:a16="http://schemas.microsoft.com/office/drawing/2014/main" id="{F28FA173-23E4-4BF5-5488-2106B7DACA62}"/>
              </a:ext>
            </a:extLst>
          </p:cNvPr>
          <p:cNvSpPr/>
          <p:nvPr/>
        </p:nvSpPr>
        <p:spPr>
          <a:xfrm>
            <a:off x="10704573" y="3138325"/>
            <a:ext cx="276225" cy="283265"/>
          </a:xfrm>
          <a:prstGeom prst="ellipse">
            <a:avLst/>
          </a:prstGeom>
          <a:solidFill>
            <a:schemeClr val="accent1">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Ellipse 22">
            <a:extLst>
              <a:ext uri="{FF2B5EF4-FFF2-40B4-BE49-F238E27FC236}">
                <a16:creationId xmlns:a16="http://schemas.microsoft.com/office/drawing/2014/main" id="{B6D6A390-0F86-07F5-43C2-7922179B0F20}"/>
              </a:ext>
            </a:extLst>
          </p:cNvPr>
          <p:cNvSpPr/>
          <p:nvPr/>
        </p:nvSpPr>
        <p:spPr>
          <a:xfrm>
            <a:off x="10655804" y="3633305"/>
            <a:ext cx="153546" cy="158567"/>
          </a:xfrm>
          <a:prstGeom prst="ellipse">
            <a:avLst/>
          </a:prstGeom>
          <a:solidFill>
            <a:schemeClr val="accent1">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2BE47A2E-4248-B146-008B-C6F6C310376D}"/>
              </a:ext>
            </a:extLst>
          </p:cNvPr>
          <p:cNvSpPr/>
          <p:nvPr/>
        </p:nvSpPr>
        <p:spPr>
          <a:xfrm>
            <a:off x="8804142" y="3890975"/>
            <a:ext cx="153546" cy="158567"/>
          </a:xfrm>
          <a:prstGeom prst="ellipse">
            <a:avLst/>
          </a:prstGeom>
          <a:solidFill>
            <a:schemeClr val="accent1">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10873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46F6A7-0B48-49A7-8E23-3C1F09939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ketchy content container">
            <a:extLst>
              <a:ext uri="{FF2B5EF4-FFF2-40B4-BE49-F238E27FC236}">
                <a16:creationId xmlns:a16="http://schemas.microsoft.com/office/drawing/2014/main" id="{F53AD421-C5C8-4C52-9DD0-6A594F21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564" y="493776"/>
            <a:ext cx="11040872" cy="5722227"/>
          </a:xfrm>
          <a:custGeom>
            <a:avLst/>
            <a:gdLst>
              <a:gd name="connsiteX0" fmla="*/ 0 w 11040872"/>
              <a:gd name="connsiteY0" fmla="*/ 594482 h 5722227"/>
              <a:gd name="connsiteX1" fmla="*/ 594482 w 11040872"/>
              <a:gd name="connsiteY1" fmla="*/ 0 h 5722227"/>
              <a:gd name="connsiteX2" fmla="*/ 1448314 w 11040872"/>
              <a:gd name="connsiteY2" fmla="*/ 0 h 5722227"/>
              <a:gd name="connsiteX3" fmla="*/ 1908070 w 11040872"/>
              <a:gd name="connsiteY3" fmla="*/ 0 h 5722227"/>
              <a:gd name="connsiteX4" fmla="*/ 2564864 w 11040872"/>
              <a:gd name="connsiteY4" fmla="*/ 0 h 5722227"/>
              <a:gd name="connsiteX5" fmla="*/ 3320177 w 11040872"/>
              <a:gd name="connsiteY5" fmla="*/ 0 h 5722227"/>
              <a:gd name="connsiteX6" fmla="*/ 4174009 w 11040872"/>
              <a:gd name="connsiteY6" fmla="*/ 0 h 5722227"/>
              <a:gd name="connsiteX7" fmla="*/ 4929322 w 11040872"/>
              <a:gd name="connsiteY7" fmla="*/ 0 h 5722227"/>
              <a:gd name="connsiteX8" fmla="*/ 5783154 w 11040872"/>
              <a:gd name="connsiteY8" fmla="*/ 0 h 5722227"/>
              <a:gd name="connsiteX9" fmla="*/ 6538466 w 11040872"/>
              <a:gd name="connsiteY9" fmla="*/ 0 h 5722227"/>
              <a:gd name="connsiteX10" fmla="*/ 6998222 w 11040872"/>
              <a:gd name="connsiteY10" fmla="*/ 0 h 5722227"/>
              <a:gd name="connsiteX11" fmla="*/ 7753535 w 11040872"/>
              <a:gd name="connsiteY11" fmla="*/ 0 h 5722227"/>
              <a:gd name="connsiteX12" fmla="*/ 8311810 w 11040872"/>
              <a:gd name="connsiteY12" fmla="*/ 0 h 5722227"/>
              <a:gd name="connsiteX13" fmla="*/ 8771566 w 11040872"/>
              <a:gd name="connsiteY13" fmla="*/ 0 h 5722227"/>
              <a:gd name="connsiteX14" fmla="*/ 9132802 w 11040872"/>
              <a:gd name="connsiteY14" fmla="*/ 0 h 5722227"/>
              <a:gd name="connsiteX15" fmla="*/ 9592558 w 11040872"/>
              <a:gd name="connsiteY15" fmla="*/ 0 h 5722227"/>
              <a:gd name="connsiteX16" fmla="*/ 10446390 w 11040872"/>
              <a:gd name="connsiteY16" fmla="*/ 0 h 5722227"/>
              <a:gd name="connsiteX17" fmla="*/ 11040872 w 11040872"/>
              <a:gd name="connsiteY17" fmla="*/ 594482 h 5722227"/>
              <a:gd name="connsiteX18" fmla="*/ 11040872 w 11040872"/>
              <a:gd name="connsiteY18" fmla="*/ 1332756 h 5722227"/>
              <a:gd name="connsiteX19" fmla="*/ 11040872 w 11040872"/>
              <a:gd name="connsiteY19" fmla="*/ 2071031 h 5722227"/>
              <a:gd name="connsiteX20" fmla="*/ 11040872 w 11040872"/>
              <a:gd name="connsiteY20" fmla="*/ 2627974 h 5722227"/>
              <a:gd name="connsiteX21" fmla="*/ 11040872 w 11040872"/>
              <a:gd name="connsiteY21" fmla="*/ 3366249 h 5722227"/>
              <a:gd name="connsiteX22" fmla="*/ 11040872 w 11040872"/>
              <a:gd name="connsiteY22" fmla="*/ 3923192 h 5722227"/>
              <a:gd name="connsiteX23" fmla="*/ 11040872 w 11040872"/>
              <a:gd name="connsiteY23" fmla="*/ 5127745 h 5722227"/>
              <a:gd name="connsiteX24" fmla="*/ 10446390 w 11040872"/>
              <a:gd name="connsiteY24" fmla="*/ 5722227 h 5722227"/>
              <a:gd name="connsiteX25" fmla="*/ 9986634 w 11040872"/>
              <a:gd name="connsiteY25" fmla="*/ 5722227 h 5722227"/>
              <a:gd name="connsiteX26" fmla="*/ 9132802 w 11040872"/>
              <a:gd name="connsiteY26" fmla="*/ 5722227 h 5722227"/>
              <a:gd name="connsiteX27" fmla="*/ 8771566 w 11040872"/>
              <a:gd name="connsiteY27" fmla="*/ 5722227 h 5722227"/>
              <a:gd name="connsiteX28" fmla="*/ 8114772 w 11040872"/>
              <a:gd name="connsiteY28" fmla="*/ 5722227 h 5722227"/>
              <a:gd name="connsiteX29" fmla="*/ 7556497 w 11040872"/>
              <a:gd name="connsiteY29" fmla="*/ 5722227 h 5722227"/>
              <a:gd name="connsiteX30" fmla="*/ 6998222 w 11040872"/>
              <a:gd name="connsiteY30" fmla="*/ 5722227 h 5722227"/>
              <a:gd name="connsiteX31" fmla="*/ 6439947 w 11040872"/>
              <a:gd name="connsiteY31" fmla="*/ 5722227 h 5722227"/>
              <a:gd name="connsiteX32" fmla="*/ 6078711 w 11040872"/>
              <a:gd name="connsiteY32" fmla="*/ 5722227 h 5722227"/>
              <a:gd name="connsiteX33" fmla="*/ 5224879 w 11040872"/>
              <a:gd name="connsiteY33" fmla="*/ 5722227 h 5722227"/>
              <a:gd name="connsiteX34" fmla="*/ 4371047 w 11040872"/>
              <a:gd name="connsiteY34" fmla="*/ 5722227 h 5722227"/>
              <a:gd name="connsiteX35" fmla="*/ 4009810 w 11040872"/>
              <a:gd name="connsiteY35" fmla="*/ 5722227 h 5722227"/>
              <a:gd name="connsiteX36" fmla="*/ 3550054 w 11040872"/>
              <a:gd name="connsiteY36" fmla="*/ 5722227 h 5722227"/>
              <a:gd name="connsiteX37" fmla="*/ 2893261 w 11040872"/>
              <a:gd name="connsiteY37" fmla="*/ 5722227 h 5722227"/>
              <a:gd name="connsiteX38" fmla="*/ 2137948 w 11040872"/>
              <a:gd name="connsiteY38" fmla="*/ 5722227 h 5722227"/>
              <a:gd name="connsiteX39" fmla="*/ 1579673 w 11040872"/>
              <a:gd name="connsiteY39" fmla="*/ 5722227 h 5722227"/>
              <a:gd name="connsiteX40" fmla="*/ 594482 w 11040872"/>
              <a:gd name="connsiteY40" fmla="*/ 5722227 h 5722227"/>
              <a:gd name="connsiteX41" fmla="*/ 0 w 11040872"/>
              <a:gd name="connsiteY41" fmla="*/ 5127745 h 5722227"/>
              <a:gd name="connsiteX42" fmla="*/ 0 w 11040872"/>
              <a:gd name="connsiteY42" fmla="*/ 4389471 h 5722227"/>
              <a:gd name="connsiteX43" fmla="*/ 0 w 11040872"/>
              <a:gd name="connsiteY43" fmla="*/ 3787194 h 5722227"/>
              <a:gd name="connsiteX44" fmla="*/ 0 w 11040872"/>
              <a:gd name="connsiteY44" fmla="*/ 3139585 h 5722227"/>
              <a:gd name="connsiteX45" fmla="*/ 0 w 11040872"/>
              <a:gd name="connsiteY45" fmla="*/ 2582642 h 5722227"/>
              <a:gd name="connsiteX46" fmla="*/ 0 w 11040872"/>
              <a:gd name="connsiteY46" fmla="*/ 1844367 h 5722227"/>
              <a:gd name="connsiteX47" fmla="*/ 0 w 11040872"/>
              <a:gd name="connsiteY47" fmla="*/ 1332756 h 5722227"/>
              <a:gd name="connsiteX48" fmla="*/ 0 w 11040872"/>
              <a:gd name="connsiteY48" fmla="*/ 594482 h 5722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1040872" h="5722227" fill="none" extrusionOk="0">
                <a:moveTo>
                  <a:pt x="0" y="594482"/>
                </a:moveTo>
                <a:cubicBezTo>
                  <a:pt x="15746" y="210853"/>
                  <a:pt x="238566" y="-49047"/>
                  <a:pt x="594482" y="0"/>
                </a:cubicBezTo>
                <a:cubicBezTo>
                  <a:pt x="794518" y="-29056"/>
                  <a:pt x="1056835" y="31998"/>
                  <a:pt x="1448314" y="0"/>
                </a:cubicBezTo>
                <a:cubicBezTo>
                  <a:pt x="1839793" y="-31998"/>
                  <a:pt x="1717857" y="10568"/>
                  <a:pt x="1908070" y="0"/>
                </a:cubicBezTo>
                <a:cubicBezTo>
                  <a:pt x="2098283" y="-10568"/>
                  <a:pt x="2377757" y="-10377"/>
                  <a:pt x="2564864" y="0"/>
                </a:cubicBezTo>
                <a:cubicBezTo>
                  <a:pt x="2751971" y="10377"/>
                  <a:pt x="3048766" y="25570"/>
                  <a:pt x="3320177" y="0"/>
                </a:cubicBezTo>
                <a:cubicBezTo>
                  <a:pt x="3591588" y="-25570"/>
                  <a:pt x="3890997" y="-35762"/>
                  <a:pt x="4174009" y="0"/>
                </a:cubicBezTo>
                <a:cubicBezTo>
                  <a:pt x="4457021" y="35762"/>
                  <a:pt x="4687341" y="20239"/>
                  <a:pt x="4929322" y="0"/>
                </a:cubicBezTo>
                <a:cubicBezTo>
                  <a:pt x="5171303" y="-20239"/>
                  <a:pt x="5520807" y="-10743"/>
                  <a:pt x="5783154" y="0"/>
                </a:cubicBezTo>
                <a:cubicBezTo>
                  <a:pt x="6045501" y="10743"/>
                  <a:pt x="6171473" y="-14245"/>
                  <a:pt x="6538466" y="0"/>
                </a:cubicBezTo>
                <a:cubicBezTo>
                  <a:pt x="6905459" y="14245"/>
                  <a:pt x="6859386" y="-15798"/>
                  <a:pt x="6998222" y="0"/>
                </a:cubicBezTo>
                <a:cubicBezTo>
                  <a:pt x="7137058" y="15798"/>
                  <a:pt x="7493034" y="17684"/>
                  <a:pt x="7753535" y="0"/>
                </a:cubicBezTo>
                <a:cubicBezTo>
                  <a:pt x="8014036" y="-17684"/>
                  <a:pt x="8093734" y="-5742"/>
                  <a:pt x="8311810" y="0"/>
                </a:cubicBezTo>
                <a:cubicBezTo>
                  <a:pt x="8529886" y="5742"/>
                  <a:pt x="8549001" y="8497"/>
                  <a:pt x="8771566" y="0"/>
                </a:cubicBezTo>
                <a:cubicBezTo>
                  <a:pt x="8994131" y="-8497"/>
                  <a:pt x="8987828" y="-849"/>
                  <a:pt x="9132802" y="0"/>
                </a:cubicBezTo>
                <a:cubicBezTo>
                  <a:pt x="9277776" y="849"/>
                  <a:pt x="9415114" y="-11551"/>
                  <a:pt x="9592558" y="0"/>
                </a:cubicBezTo>
                <a:cubicBezTo>
                  <a:pt x="9770002" y="11551"/>
                  <a:pt x="10181650" y="-41772"/>
                  <a:pt x="10446390" y="0"/>
                </a:cubicBezTo>
                <a:cubicBezTo>
                  <a:pt x="10835046" y="-41554"/>
                  <a:pt x="11056788" y="252696"/>
                  <a:pt x="11040872" y="594482"/>
                </a:cubicBezTo>
                <a:cubicBezTo>
                  <a:pt x="11043504" y="949757"/>
                  <a:pt x="11021866" y="1151453"/>
                  <a:pt x="11040872" y="1332756"/>
                </a:cubicBezTo>
                <a:cubicBezTo>
                  <a:pt x="11059878" y="1514059"/>
                  <a:pt x="11068100" y="1802860"/>
                  <a:pt x="11040872" y="2071031"/>
                </a:cubicBezTo>
                <a:cubicBezTo>
                  <a:pt x="11013644" y="2339203"/>
                  <a:pt x="11032418" y="2442705"/>
                  <a:pt x="11040872" y="2627974"/>
                </a:cubicBezTo>
                <a:cubicBezTo>
                  <a:pt x="11049326" y="2813243"/>
                  <a:pt x="11063609" y="3012513"/>
                  <a:pt x="11040872" y="3366249"/>
                </a:cubicBezTo>
                <a:cubicBezTo>
                  <a:pt x="11018135" y="3719985"/>
                  <a:pt x="11016901" y="3727349"/>
                  <a:pt x="11040872" y="3923192"/>
                </a:cubicBezTo>
                <a:cubicBezTo>
                  <a:pt x="11064843" y="4119035"/>
                  <a:pt x="11006950" y="4790605"/>
                  <a:pt x="11040872" y="5127745"/>
                </a:cubicBezTo>
                <a:cubicBezTo>
                  <a:pt x="11056495" y="5431543"/>
                  <a:pt x="10805033" y="5712114"/>
                  <a:pt x="10446390" y="5722227"/>
                </a:cubicBezTo>
                <a:cubicBezTo>
                  <a:pt x="10354097" y="5715080"/>
                  <a:pt x="10214750" y="5743729"/>
                  <a:pt x="9986634" y="5722227"/>
                </a:cubicBezTo>
                <a:cubicBezTo>
                  <a:pt x="9758518" y="5700725"/>
                  <a:pt x="9314174" y="5689111"/>
                  <a:pt x="9132802" y="5722227"/>
                </a:cubicBezTo>
                <a:cubicBezTo>
                  <a:pt x="8951430" y="5755343"/>
                  <a:pt x="8857182" y="5714580"/>
                  <a:pt x="8771566" y="5722227"/>
                </a:cubicBezTo>
                <a:cubicBezTo>
                  <a:pt x="8685950" y="5729874"/>
                  <a:pt x="8346042" y="5748953"/>
                  <a:pt x="8114772" y="5722227"/>
                </a:cubicBezTo>
                <a:cubicBezTo>
                  <a:pt x="7883502" y="5695501"/>
                  <a:pt x="7746868" y="5746487"/>
                  <a:pt x="7556497" y="5722227"/>
                </a:cubicBezTo>
                <a:cubicBezTo>
                  <a:pt x="7366127" y="5697967"/>
                  <a:pt x="7202924" y="5748709"/>
                  <a:pt x="6998222" y="5722227"/>
                </a:cubicBezTo>
                <a:cubicBezTo>
                  <a:pt x="6793521" y="5695745"/>
                  <a:pt x="6669169" y="5749243"/>
                  <a:pt x="6439947" y="5722227"/>
                </a:cubicBezTo>
                <a:cubicBezTo>
                  <a:pt x="6210725" y="5695211"/>
                  <a:pt x="6188382" y="5721246"/>
                  <a:pt x="6078711" y="5722227"/>
                </a:cubicBezTo>
                <a:cubicBezTo>
                  <a:pt x="5969040" y="5723208"/>
                  <a:pt x="5527862" y="5683728"/>
                  <a:pt x="5224879" y="5722227"/>
                </a:cubicBezTo>
                <a:cubicBezTo>
                  <a:pt x="4921896" y="5760726"/>
                  <a:pt x="4729422" y="5692801"/>
                  <a:pt x="4371047" y="5722227"/>
                </a:cubicBezTo>
                <a:cubicBezTo>
                  <a:pt x="4012672" y="5751653"/>
                  <a:pt x="4105017" y="5723347"/>
                  <a:pt x="4009810" y="5722227"/>
                </a:cubicBezTo>
                <a:cubicBezTo>
                  <a:pt x="3914603" y="5721107"/>
                  <a:pt x="3645009" y="5723324"/>
                  <a:pt x="3550054" y="5722227"/>
                </a:cubicBezTo>
                <a:cubicBezTo>
                  <a:pt x="3455099" y="5721130"/>
                  <a:pt x="3124597" y="5727159"/>
                  <a:pt x="2893261" y="5722227"/>
                </a:cubicBezTo>
                <a:cubicBezTo>
                  <a:pt x="2661925" y="5717295"/>
                  <a:pt x="2343077" y="5701539"/>
                  <a:pt x="2137948" y="5722227"/>
                </a:cubicBezTo>
                <a:cubicBezTo>
                  <a:pt x="1932819" y="5742915"/>
                  <a:pt x="1693233" y="5733214"/>
                  <a:pt x="1579673" y="5722227"/>
                </a:cubicBezTo>
                <a:cubicBezTo>
                  <a:pt x="1466114" y="5711240"/>
                  <a:pt x="1044435" y="5724184"/>
                  <a:pt x="594482" y="5722227"/>
                </a:cubicBezTo>
                <a:cubicBezTo>
                  <a:pt x="328734" y="5686479"/>
                  <a:pt x="-66657" y="5424823"/>
                  <a:pt x="0" y="5127745"/>
                </a:cubicBezTo>
                <a:cubicBezTo>
                  <a:pt x="-35087" y="4972394"/>
                  <a:pt x="-19370" y="4652638"/>
                  <a:pt x="0" y="4389471"/>
                </a:cubicBezTo>
                <a:cubicBezTo>
                  <a:pt x="19370" y="4126304"/>
                  <a:pt x="-21113" y="3933106"/>
                  <a:pt x="0" y="3787194"/>
                </a:cubicBezTo>
                <a:cubicBezTo>
                  <a:pt x="21113" y="3641282"/>
                  <a:pt x="19216" y="3402544"/>
                  <a:pt x="0" y="3139585"/>
                </a:cubicBezTo>
                <a:cubicBezTo>
                  <a:pt x="-19216" y="2876626"/>
                  <a:pt x="-14413" y="2787638"/>
                  <a:pt x="0" y="2582642"/>
                </a:cubicBezTo>
                <a:cubicBezTo>
                  <a:pt x="14413" y="2377646"/>
                  <a:pt x="33464" y="2134599"/>
                  <a:pt x="0" y="1844367"/>
                </a:cubicBezTo>
                <a:cubicBezTo>
                  <a:pt x="-33464" y="1554136"/>
                  <a:pt x="25477" y="1493251"/>
                  <a:pt x="0" y="1332756"/>
                </a:cubicBezTo>
                <a:cubicBezTo>
                  <a:pt x="-25477" y="1172261"/>
                  <a:pt x="17540" y="876667"/>
                  <a:pt x="0" y="594482"/>
                </a:cubicBezTo>
                <a:close/>
              </a:path>
              <a:path w="11040872" h="5722227" stroke="0" extrusionOk="0">
                <a:moveTo>
                  <a:pt x="0" y="594482"/>
                </a:moveTo>
                <a:cubicBezTo>
                  <a:pt x="-37935" y="242760"/>
                  <a:pt x="194077" y="27054"/>
                  <a:pt x="594482" y="0"/>
                </a:cubicBezTo>
                <a:cubicBezTo>
                  <a:pt x="773932" y="-24550"/>
                  <a:pt x="1057890" y="25913"/>
                  <a:pt x="1448314" y="0"/>
                </a:cubicBezTo>
                <a:cubicBezTo>
                  <a:pt x="1838738" y="-25913"/>
                  <a:pt x="1797328" y="9502"/>
                  <a:pt x="2006589" y="0"/>
                </a:cubicBezTo>
                <a:cubicBezTo>
                  <a:pt x="2215851" y="-9502"/>
                  <a:pt x="2305839" y="-2636"/>
                  <a:pt x="2466345" y="0"/>
                </a:cubicBezTo>
                <a:cubicBezTo>
                  <a:pt x="2626851" y="2636"/>
                  <a:pt x="3037147" y="20740"/>
                  <a:pt x="3221657" y="0"/>
                </a:cubicBezTo>
                <a:cubicBezTo>
                  <a:pt x="3406167" y="-20740"/>
                  <a:pt x="3611889" y="-6653"/>
                  <a:pt x="3779932" y="0"/>
                </a:cubicBezTo>
                <a:cubicBezTo>
                  <a:pt x="3947975" y="6653"/>
                  <a:pt x="4422439" y="33567"/>
                  <a:pt x="4633764" y="0"/>
                </a:cubicBezTo>
                <a:cubicBezTo>
                  <a:pt x="4845089" y="-33567"/>
                  <a:pt x="4901367" y="-8717"/>
                  <a:pt x="5093520" y="0"/>
                </a:cubicBezTo>
                <a:cubicBezTo>
                  <a:pt x="5285673" y="8717"/>
                  <a:pt x="5570621" y="653"/>
                  <a:pt x="5947352" y="0"/>
                </a:cubicBezTo>
                <a:cubicBezTo>
                  <a:pt x="6324083" y="-653"/>
                  <a:pt x="6209930" y="13850"/>
                  <a:pt x="6308589" y="0"/>
                </a:cubicBezTo>
                <a:cubicBezTo>
                  <a:pt x="6407248" y="-13850"/>
                  <a:pt x="6752695" y="30990"/>
                  <a:pt x="6965383" y="0"/>
                </a:cubicBezTo>
                <a:cubicBezTo>
                  <a:pt x="7178071" y="-30990"/>
                  <a:pt x="7443480" y="-17327"/>
                  <a:pt x="7622176" y="0"/>
                </a:cubicBezTo>
                <a:cubicBezTo>
                  <a:pt x="7800872" y="17327"/>
                  <a:pt x="7990906" y="27729"/>
                  <a:pt x="8180451" y="0"/>
                </a:cubicBezTo>
                <a:cubicBezTo>
                  <a:pt x="8369996" y="-27729"/>
                  <a:pt x="8845868" y="-13192"/>
                  <a:pt x="9034283" y="0"/>
                </a:cubicBezTo>
                <a:cubicBezTo>
                  <a:pt x="9222698" y="13192"/>
                  <a:pt x="9517603" y="-10499"/>
                  <a:pt x="9888115" y="0"/>
                </a:cubicBezTo>
                <a:cubicBezTo>
                  <a:pt x="10258627" y="10499"/>
                  <a:pt x="10316781" y="14930"/>
                  <a:pt x="10446390" y="0"/>
                </a:cubicBezTo>
                <a:cubicBezTo>
                  <a:pt x="10718440" y="-53019"/>
                  <a:pt x="11013962" y="225931"/>
                  <a:pt x="11040872" y="594482"/>
                </a:cubicBezTo>
                <a:cubicBezTo>
                  <a:pt x="11043451" y="904574"/>
                  <a:pt x="11020776" y="1089158"/>
                  <a:pt x="11040872" y="1287424"/>
                </a:cubicBezTo>
                <a:cubicBezTo>
                  <a:pt x="11060968" y="1485690"/>
                  <a:pt x="11051926" y="1673788"/>
                  <a:pt x="11040872" y="1799035"/>
                </a:cubicBezTo>
                <a:cubicBezTo>
                  <a:pt x="11029818" y="1924282"/>
                  <a:pt x="11054623" y="2135970"/>
                  <a:pt x="11040872" y="2355978"/>
                </a:cubicBezTo>
                <a:cubicBezTo>
                  <a:pt x="11027121" y="2575986"/>
                  <a:pt x="11013030" y="2749477"/>
                  <a:pt x="11040872" y="3094253"/>
                </a:cubicBezTo>
                <a:cubicBezTo>
                  <a:pt x="11068714" y="3439030"/>
                  <a:pt x="11029506" y="3525085"/>
                  <a:pt x="11040872" y="3741862"/>
                </a:cubicBezTo>
                <a:cubicBezTo>
                  <a:pt x="11052238" y="3958639"/>
                  <a:pt x="11021397" y="4116679"/>
                  <a:pt x="11040872" y="4298805"/>
                </a:cubicBezTo>
                <a:cubicBezTo>
                  <a:pt x="11060347" y="4480931"/>
                  <a:pt x="11022539" y="4900124"/>
                  <a:pt x="11040872" y="5127745"/>
                </a:cubicBezTo>
                <a:cubicBezTo>
                  <a:pt x="10974688" y="5452322"/>
                  <a:pt x="10793932" y="5738773"/>
                  <a:pt x="10446390" y="5722227"/>
                </a:cubicBezTo>
                <a:cubicBezTo>
                  <a:pt x="10272062" y="5749271"/>
                  <a:pt x="10063650" y="5719054"/>
                  <a:pt x="9789596" y="5722227"/>
                </a:cubicBezTo>
                <a:cubicBezTo>
                  <a:pt x="9515542" y="5725400"/>
                  <a:pt x="9521222" y="5705365"/>
                  <a:pt x="9329840" y="5722227"/>
                </a:cubicBezTo>
                <a:cubicBezTo>
                  <a:pt x="9138458" y="5739089"/>
                  <a:pt x="8905417" y="5705714"/>
                  <a:pt x="8574527" y="5722227"/>
                </a:cubicBezTo>
                <a:cubicBezTo>
                  <a:pt x="8243637" y="5738740"/>
                  <a:pt x="8277624" y="5741955"/>
                  <a:pt x="8114772" y="5722227"/>
                </a:cubicBezTo>
                <a:cubicBezTo>
                  <a:pt x="7951921" y="5702499"/>
                  <a:pt x="7640420" y="5738357"/>
                  <a:pt x="7359459" y="5722227"/>
                </a:cubicBezTo>
                <a:cubicBezTo>
                  <a:pt x="7078498" y="5706097"/>
                  <a:pt x="7122500" y="5736206"/>
                  <a:pt x="6998222" y="5722227"/>
                </a:cubicBezTo>
                <a:cubicBezTo>
                  <a:pt x="6873944" y="5708248"/>
                  <a:pt x="6584762" y="5737766"/>
                  <a:pt x="6242909" y="5722227"/>
                </a:cubicBezTo>
                <a:cubicBezTo>
                  <a:pt x="5901056" y="5706688"/>
                  <a:pt x="5911118" y="5710812"/>
                  <a:pt x="5783154" y="5722227"/>
                </a:cubicBezTo>
                <a:cubicBezTo>
                  <a:pt x="5655191" y="5733642"/>
                  <a:pt x="5585023" y="5732166"/>
                  <a:pt x="5421917" y="5722227"/>
                </a:cubicBezTo>
                <a:cubicBezTo>
                  <a:pt x="5258811" y="5712288"/>
                  <a:pt x="5178725" y="5705468"/>
                  <a:pt x="4962161" y="5722227"/>
                </a:cubicBezTo>
                <a:cubicBezTo>
                  <a:pt x="4745597" y="5738986"/>
                  <a:pt x="4430318" y="5744224"/>
                  <a:pt x="4206848" y="5722227"/>
                </a:cubicBezTo>
                <a:cubicBezTo>
                  <a:pt x="3983378" y="5700230"/>
                  <a:pt x="3911697" y="5735058"/>
                  <a:pt x="3747093" y="5722227"/>
                </a:cubicBezTo>
                <a:cubicBezTo>
                  <a:pt x="3582489" y="5709396"/>
                  <a:pt x="3545682" y="5704593"/>
                  <a:pt x="3385856" y="5722227"/>
                </a:cubicBezTo>
                <a:cubicBezTo>
                  <a:pt x="3226030" y="5739861"/>
                  <a:pt x="3029507" y="5730116"/>
                  <a:pt x="2926100" y="5722227"/>
                </a:cubicBezTo>
                <a:cubicBezTo>
                  <a:pt x="2822693" y="5714338"/>
                  <a:pt x="2554822" y="5699610"/>
                  <a:pt x="2367825" y="5722227"/>
                </a:cubicBezTo>
                <a:cubicBezTo>
                  <a:pt x="2180829" y="5744844"/>
                  <a:pt x="2002855" y="5738254"/>
                  <a:pt x="1711032" y="5722227"/>
                </a:cubicBezTo>
                <a:cubicBezTo>
                  <a:pt x="1419209" y="5706200"/>
                  <a:pt x="1407274" y="5738383"/>
                  <a:pt x="1251276" y="5722227"/>
                </a:cubicBezTo>
                <a:cubicBezTo>
                  <a:pt x="1095278" y="5706071"/>
                  <a:pt x="872658" y="5717760"/>
                  <a:pt x="594482" y="5722227"/>
                </a:cubicBezTo>
                <a:cubicBezTo>
                  <a:pt x="253293" y="5699246"/>
                  <a:pt x="-22323" y="5466443"/>
                  <a:pt x="0" y="5127745"/>
                </a:cubicBezTo>
                <a:cubicBezTo>
                  <a:pt x="-23138" y="4892853"/>
                  <a:pt x="-21399" y="4758867"/>
                  <a:pt x="0" y="4616134"/>
                </a:cubicBezTo>
                <a:cubicBezTo>
                  <a:pt x="21399" y="4473401"/>
                  <a:pt x="-2392" y="4140718"/>
                  <a:pt x="0" y="4013858"/>
                </a:cubicBezTo>
                <a:cubicBezTo>
                  <a:pt x="2392" y="3886998"/>
                  <a:pt x="-9073" y="3524231"/>
                  <a:pt x="0" y="3320916"/>
                </a:cubicBezTo>
                <a:cubicBezTo>
                  <a:pt x="9073" y="3117601"/>
                  <a:pt x="-20614" y="2922972"/>
                  <a:pt x="0" y="2763972"/>
                </a:cubicBezTo>
                <a:cubicBezTo>
                  <a:pt x="20614" y="2604972"/>
                  <a:pt x="5751" y="2418545"/>
                  <a:pt x="0" y="2116363"/>
                </a:cubicBezTo>
                <a:cubicBezTo>
                  <a:pt x="-5751" y="1814181"/>
                  <a:pt x="-23336" y="1771268"/>
                  <a:pt x="0" y="1604752"/>
                </a:cubicBezTo>
                <a:cubicBezTo>
                  <a:pt x="23336" y="1438236"/>
                  <a:pt x="-35446" y="1063211"/>
                  <a:pt x="0" y="594482"/>
                </a:cubicBezTo>
                <a:close/>
              </a:path>
            </a:pathLst>
          </a:custGeom>
          <a:solidFill>
            <a:srgbClr val="D39089"/>
          </a:solidFill>
          <a:ln w="25400">
            <a:solidFill>
              <a:srgbClr val="D39089"/>
            </a:solidFill>
            <a:round/>
            <a:extLst>
              <a:ext uri="{C807C97D-BFC1-408E-A445-0C87EB9F89A2}">
                <ask:lineSketchStyleProps xmlns:ask="http://schemas.microsoft.com/office/drawing/2018/sketchyshapes" sd="1219033472">
                  <a:prstGeom prst="roundRect">
                    <a:avLst>
                      <a:gd name="adj" fmla="val 10389"/>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A05175C-E657-EC2D-EC57-BE7C95A71713}"/>
              </a:ext>
            </a:extLst>
          </p:cNvPr>
          <p:cNvSpPr>
            <a:spLocks noGrp="1"/>
          </p:cNvSpPr>
          <p:nvPr>
            <p:ph type="title"/>
          </p:nvPr>
        </p:nvSpPr>
        <p:spPr>
          <a:xfrm>
            <a:off x="1151467" y="887973"/>
            <a:ext cx="9889067" cy="1325563"/>
          </a:xfrm>
        </p:spPr>
        <p:txBody>
          <a:bodyPr>
            <a:normAutofit/>
          </a:bodyPr>
          <a:lstStyle/>
          <a:p>
            <a:pPr algn="ctr"/>
            <a:r>
              <a:rPr lang="de-DE" sz="6600" dirty="0">
                <a:solidFill>
                  <a:schemeClr val="bg1"/>
                </a:solidFill>
              </a:rPr>
              <a:t>STUDIENINHALTE &amp; MODULE</a:t>
            </a:r>
          </a:p>
        </p:txBody>
      </p:sp>
      <p:sp>
        <p:nvSpPr>
          <p:cNvPr id="12" name="Rectangle 6">
            <a:extLst>
              <a:ext uri="{FF2B5EF4-FFF2-40B4-BE49-F238E27FC236}">
                <a16:creationId xmlns:a16="http://schemas.microsoft.com/office/drawing/2014/main" id="{6D7E5B0F-5185-440A-8222-321C1D118A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092" y="2325880"/>
            <a:ext cx="9957816" cy="18288"/>
          </a:xfrm>
          <a:custGeom>
            <a:avLst/>
            <a:gdLst>
              <a:gd name="connsiteX0" fmla="*/ 0 w 9957816"/>
              <a:gd name="connsiteY0" fmla="*/ 0 h 18288"/>
              <a:gd name="connsiteX1" fmla="*/ 863011 w 9957816"/>
              <a:gd name="connsiteY1" fmla="*/ 0 h 18288"/>
              <a:gd name="connsiteX2" fmla="*/ 1327709 w 9957816"/>
              <a:gd name="connsiteY2" fmla="*/ 0 h 18288"/>
              <a:gd name="connsiteX3" fmla="*/ 2091141 w 9957816"/>
              <a:gd name="connsiteY3" fmla="*/ 0 h 18288"/>
              <a:gd name="connsiteX4" fmla="*/ 2555839 w 9957816"/>
              <a:gd name="connsiteY4" fmla="*/ 0 h 18288"/>
              <a:gd name="connsiteX5" fmla="*/ 3219694 w 9957816"/>
              <a:gd name="connsiteY5" fmla="*/ 0 h 18288"/>
              <a:gd name="connsiteX6" fmla="*/ 3983126 w 9957816"/>
              <a:gd name="connsiteY6" fmla="*/ 0 h 18288"/>
              <a:gd name="connsiteX7" fmla="*/ 4348246 w 9957816"/>
              <a:gd name="connsiteY7" fmla="*/ 0 h 18288"/>
              <a:gd name="connsiteX8" fmla="*/ 4713366 w 9957816"/>
              <a:gd name="connsiteY8" fmla="*/ 0 h 18288"/>
              <a:gd name="connsiteX9" fmla="*/ 5576377 w 9957816"/>
              <a:gd name="connsiteY9" fmla="*/ 0 h 18288"/>
              <a:gd name="connsiteX10" fmla="*/ 6240231 w 9957816"/>
              <a:gd name="connsiteY10" fmla="*/ 0 h 18288"/>
              <a:gd name="connsiteX11" fmla="*/ 6605351 w 9957816"/>
              <a:gd name="connsiteY11" fmla="*/ 0 h 18288"/>
              <a:gd name="connsiteX12" fmla="*/ 7269206 w 9957816"/>
              <a:gd name="connsiteY12" fmla="*/ 0 h 18288"/>
              <a:gd name="connsiteX13" fmla="*/ 8132216 w 9957816"/>
              <a:gd name="connsiteY13" fmla="*/ 0 h 18288"/>
              <a:gd name="connsiteX14" fmla="*/ 8696493 w 9957816"/>
              <a:gd name="connsiteY14" fmla="*/ 0 h 18288"/>
              <a:gd name="connsiteX15" fmla="*/ 9260769 w 9957816"/>
              <a:gd name="connsiteY15" fmla="*/ 0 h 18288"/>
              <a:gd name="connsiteX16" fmla="*/ 9957816 w 9957816"/>
              <a:gd name="connsiteY16" fmla="*/ 0 h 18288"/>
              <a:gd name="connsiteX17" fmla="*/ 9957816 w 9957816"/>
              <a:gd name="connsiteY17" fmla="*/ 18288 h 18288"/>
              <a:gd name="connsiteX18" fmla="*/ 9293962 w 9957816"/>
              <a:gd name="connsiteY18" fmla="*/ 18288 h 18288"/>
              <a:gd name="connsiteX19" fmla="*/ 8530529 w 9957816"/>
              <a:gd name="connsiteY19" fmla="*/ 18288 h 18288"/>
              <a:gd name="connsiteX20" fmla="*/ 7767096 w 9957816"/>
              <a:gd name="connsiteY20" fmla="*/ 18288 h 18288"/>
              <a:gd name="connsiteX21" fmla="*/ 7302398 w 9957816"/>
              <a:gd name="connsiteY21" fmla="*/ 18288 h 18288"/>
              <a:gd name="connsiteX22" fmla="*/ 6439388 w 9957816"/>
              <a:gd name="connsiteY22" fmla="*/ 18288 h 18288"/>
              <a:gd name="connsiteX23" fmla="*/ 5775533 w 9957816"/>
              <a:gd name="connsiteY23" fmla="*/ 18288 h 18288"/>
              <a:gd name="connsiteX24" fmla="*/ 5410413 w 9957816"/>
              <a:gd name="connsiteY24" fmla="*/ 18288 h 18288"/>
              <a:gd name="connsiteX25" fmla="*/ 4746559 w 9957816"/>
              <a:gd name="connsiteY25" fmla="*/ 18288 h 18288"/>
              <a:gd name="connsiteX26" fmla="*/ 4182283 w 9957816"/>
              <a:gd name="connsiteY26" fmla="*/ 18288 h 18288"/>
              <a:gd name="connsiteX27" fmla="*/ 3618006 w 9957816"/>
              <a:gd name="connsiteY27" fmla="*/ 18288 h 18288"/>
              <a:gd name="connsiteX28" fmla="*/ 3053730 w 9957816"/>
              <a:gd name="connsiteY28" fmla="*/ 18288 h 18288"/>
              <a:gd name="connsiteX29" fmla="*/ 2489454 w 9957816"/>
              <a:gd name="connsiteY29" fmla="*/ 18288 h 18288"/>
              <a:gd name="connsiteX30" fmla="*/ 1726021 w 9957816"/>
              <a:gd name="connsiteY30" fmla="*/ 18288 h 18288"/>
              <a:gd name="connsiteX31" fmla="*/ 1062167 w 9957816"/>
              <a:gd name="connsiteY31" fmla="*/ 18288 h 18288"/>
              <a:gd name="connsiteX32" fmla="*/ 697047 w 9957816"/>
              <a:gd name="connsiteY32" fmla="*/ 18288 h 18288"/>
              <a:gd name="connsiteX33" fmla="*/ 0 w 9957816"/>
              <a:gd name="connsiteY33" fmla="*/ 18288 h 18288"/>
              <a:gd name="connsiteX34" fmla="*/ 0 w 9957816"/>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9957816" h="18288" fill="none" extrusionOk="0">
                <a:moveTo>
                  <a:pt x="0" y="0"/>
                </a:moveTo>
                <a:cubicBezTo>
                  <a:pt x="258912" y="4528"/>
                  <a:pt x="602792" y="35413"/>
                  <a:pt x="863011" y="0"/>
                </a:cubicBezTo>
                <a:cubicBezTo>
                  <a:pt x="1123230" y="-35413"/>
                  <a:pt x="1110743" y="8950"/>
                  <a:pt x="1327709" y="0"/>
                </a:cubicBezTo>
                <a:cubicBezTo>
                  <a:pt x="1544675" y="-8950"/>
                  <a:pt x="1720121" y="-30004"/>
                  <a:pt x="2091141" y="0"/>
                </a:cubicBezTo>
                <a:cubicBezTo>
                  <a:pt x="2462161" y="30004"/>
                  <a:pt x="2325710" y="-22120"/>
                  <a:pt x="2555839" y="0"/>
                </a:cubicBezTo>
                <a:cubicBezTo>
                  <a:pt x="2785968" y="22120"/>
                  <a:pt x="2943172" y="14890"/>
                  <a:pt x="3219694" y="0"/>
                </a:cubicBezTo>
                <a:cubicBezTo>
                  <a:pt x="3496216" y="-14890"/>
                  <a:pt x="3789247" y="-1477"/>
                  <a:pt x="3983126" y="0"/>
                </a:cubicBezTo>
                <a:cubicBezTo>
                  <a:pt x="4177005" y="1477"/>
                  <a:pt x="4180112" y="16397"/>
                  <a:pt x="4348246" y="0"/>
                </a:cubicBezTo>
                <a:cubicBezTo>
                  <a:pt x="4516380" y="-16397"/>
                  <a:pt x="4601818" y="4117"/>
                  <a:pt x="4713366" y="0"/>
                </a:cubicBezTo>
                <a:cubicBezTo>
                  <a:pt x="4824914" y="-4117"/>
                  <a:pt x="5400642" y="663"/>
                  <a:pt x="5576377" y="0"/>
                </a:cubicBezTo>
                <a:cubicBezTo>
                  <a:pt x="5752112" y="-663"/>
                  <a:pt x="6036350" y="11452"/>
                  <a:pt x="6240231" y="0"/>
                </a:cubicBezTo>
                <a:cubicBezTo>
                  <a:pt x="6444112" y="-11452"/>
                  <a:pt x="6508667" y="-15154"/>
                  <a:pt x="6605351" y="0"/>
                </a:cubicBezTo>
                <a:cubicBezTo>
                  <a:pt x="6702035" y="15154"/>
                  <a:pt x="7096186" y="19291"/>
                  <a:pt x="7269206" y="0"/>
                </a:cubicBezTo>
                <a:cubicBezTo>
                  <a:pt x="7442227" y="-19291"/>
                  <a:pt x="7802902" y="39720"/>
                  <a:pt x="8132216" y="0"/>
                </a:cubicBezTo>
                <a:cubicBezTo>
                  <a:pt x="8461530" y="-39720"/>
                  <a:pt x="8551221" y="24341"/>
                  <a:pt x="8696493" y="0"/>
                </a:cubicBezTo>
                <a:cubicBezTo>
                  <a:pt x="8841765" y="-24341"/>
                  <a:pt x="9091257" y="15574"/>
                  <a:pt x="9260769" y="0"/>
                </a:cubicBezTo>
                <a:cubicBezTo>
                  <a:pt x="9430281" y="-15574"/>
                  <a:pt x="9809458" y="-15806"/>
                  <a:pt x="9957816" y="0"/>
                </a:cubicBezTo>
                <a:cubicBezTo>
                  <a:pt x="9958154" y="7640"/>
                  <a:pt x="9957366" y="11289"/>
                  <a:pt x="9957816" y="18288"/>
                </a:cubicBezTo>
                <a:cubicBezTo>
                  <a:pt x="9789958" y="23645"/>
                  <a:pt x="9437684" y="-10787"/>
                  <a:pt x="9293962" y="18288"/>
                </a:cubicBezTo>
                <a:cubicBezTo>
                  <a:pt x="9150240" y="47363"/>
                  <a:pt x="8858466" y="6899"/>
                  <a:pt x="8530529" y="18288"/>
                </a:cubicBezTo>
                <a:cubicBezTo>
                  <a:pt x="8202592" y="29677"/>
                  <a:pt x="8042036" y="-12845"/>
                  <a:pt x="7767096" y="18288"/>
                </a:cubicBezTo>
                <a:cubicBezTo>
                  <a:pt x="7492156" y="49421"/>
                  <a:pt x="7464764" y="38557"/>
                  <a:pt x="7302398" y="18288"/>
                </a:cubicBezTo>
                <a:cubicBezTo>
                  <a:pt x="7140032" y="-1981"/>
                  <a:pt x="6674139" y="-20177"/>
                  <a:pt x="6439388" y="18288"/>
                </a:cubicBezTo>
                <a:cubicBezTo>
                  <a:pt x="6204637" y="56753"/>
                  <a:pt x="6044763" y="2398"/>
                  <a:pt x="5775533" y="18288"/>
                </a:cubicBezTo>
                <a:cubicBezTo>
                  <a:pt x="5506303" y="34178"/>
                  <a:pt x="5528640" y="8636"/>
                  <a:pt x="5410413" y="18288"/>
                </a:cubicBezTo>
                <a:cubicBezTo>
                  <a:pt x="5292186" y="27940"/>
                  <a:pt x="4880771" y="-3659"/>
                  <a:pt x="4746559" y="18288"/>
                </a:cubicBezTo>
                <a:cubicBezTo>
                  <a:pt x="4612347" y="40235"/>
                  <a:pt x="4346390" y="46329"/>
                  <a:pt x="4182283" y="18288"/>
                </a:cubicBezTo>
                <a:cubicBezTo>
                  <a:pt x="4018176" y="-9753"/>
                  <a:pt x="3743247" y="40654"/>
                  <a:pt x="3618006" y="18288"/>
                </a:cubicBezTo>
                <a:cubicBezTo>
                  <a:pt x="3492765" y="-4078"/>
                  <a:pt x="3201495" y="15624"/>
                  <a:pt x="3053730" y="18288"/>
                </a:cubicBezTo>
                <a:cubicBezTo>
                  <a:pt x="2905965" y="20952"/>
                  <a:pt x="2770855" y="10382"/>
                  <a:pt x="2489454" y="18288"/>
                </a:cubicBezTo>
                <a:cubicBezTo>
                  <a:pt x="2208053" y="26194"/>
                  <a:pt x="1999579" y="12705"/>
                  <a:pt x="1726021" y="18288"/>
                </a:cubicBezTo>
                <a:cubicBezTo>
                  <a:pt x="1452463" y="23871"/>
                  <a:pt x="1261725" y="2423"/>
                  <a:pt x="1062167" y="18288"/>
                </a:cubicBezTo>
                <a:cubicBezTo>
                  <a:pt x="862609" y="34153"/>
                  <a:pt x="828837" y="34680"/>
                  <a:pt x="697047" y="18288"/>
                </a:cubicBezTo>
                <a:cubicBezTo>
                  <a:pt x="565257" y="1896"/>
                  <a:pt x="290333" y="-12656"/>
                  <a:pt x="0" y="18288"/>
                </a:cubicBezTo>
                <a:cubicBezTo>
                  <a:pt x="-82" y="11708"/>
                  <a:pt x="-178" y="8956"/>
                  <a:pt x="0" y="0"/>
                </a:cubicBezTo>
                <a:close/>
              </a:path>
              <a:path w="9957816" h="18288" stroke="0" extrusionOk="0">
                <a:moveTo>
                  <a:pt x="0" y="0"/>
                </a:moveTo>
                <a:cubicBezTo>
                  <a:pt x="239894" y="-13568"/>
                  <a:pt x="444306" y="20490"/>
                  <a:pt x="564276" y="0"/>
                </a:cubicBezTo>
                <a:cubicBezTo>
                  <a:pt x="684246" y="-20490"/>
                  <a:pt x="829702" y="-16311"/>
                  <a:pt x="929396" y="0"/>
                </a:cubicBezTo>
                <a:cubicBezTo>
                  <a:pt x="1029090" y="16311"/>
                  <a:pt x="1434080" y="4599"/>
                  <a:pt x="1792407" y="0"/>
                </a:cubicBezTo>
                <a:cubicBezTo>
                  <a:pt x="2150734" y="-4599"/>
                  <a:pt x="2230922" y="-3217"/>
                  <a:pt x="2356683" y="0"/>
                </a:cubicBezTo>
                <a:cubicBezTo>
                  <a:pt x="2482444" y="3217"/>
                  <a:pt x="2727176" y="10118"/>
                  <a:pt x="2920959" y="0"/>
                </a:cubicBezTo>
                <a:cubicBezTo>
                  <a:pt x="3114742" y="-10118"/>
                  <a:pt x="3583268" y="6126"/>
                  <a:pt x="3783970" y="0"/>
                </a:cubicBezTo>
                <a:cubicBezTo>
                  <a:pt x="3984672" y="-6126"/>
                  <a:pt x="4119530" y="12121"/>
                  <a:pt x="4248668" y="0"/>
                </a:cubicBezTo>
                <a:cubicBezTo>
                  <a:pt x="4377806" y="-12121"/>
                  <a:pt x="4830370" y="39306"/>
                  <a:pt x="5111679" y="0"/>
                </a:cubicBezTo>
                <a:cubicBezTo>
                  <a:pt x="5392988" y="-39306"/>
                  <a:pt x="5595981" y="-37432"/>
                  <a:pt x="5974690" y="0"/>
                </a:cubicBezTo>
                <a:cubicBezTo>
                  <a:pt x="6353399" y="37432"/>
                  <a:pt x="6382398" y="-32218"/>
                  <a:pt x="6638544" y="0"/>
                </a:cubicBezTo>
                <a:cubicBezTo>
                  <a:pt x="6894690" y="32218"/>
                  <a:pt x="7107197" y="-8479"/>
                  <a:pt x="7501555" y="0"/>
                </a:cubicBezTo>
                <a:cubicBezTo>
                  <a:pt x="7895913" y="8479"/>
                  <a:pt x="7913370" y="-2556"/>
                  <a:pt x="8065831" y="0"/>
                </a:cubicBezTo>
                <a:cubicBezTo>
                  <a:pt x="8218292" y="2556"/>
                  <a:pt x="8391465" y="4509"/>
                  <a:pt x="8630107" y="0"/>
                </a:cubicBezTo>
                <a:cubicBezTo>
                  <a:pt x="8868749" y="-4509"/>
                  <a:pt x="9078381" y="-9348"/>
                  <a:pt x="9393540" y="0"/>
                </a:cubicBezTo>
                <a:cubicBezTo>
                  <a:pt x="9708699" y="9348"/>
                  <a:pt x="9789190" y="-16759"/>
                  <a:pt x="9957816" y="0"/>
                </a:cubicBezTo>
                <a:cubicBezTo>
                  <a:pt x="9957941" y="4395"/>
                  <a:pt x="9957741" y="9776"/>
                  <a:pt x="9957816" y="18288"/>
                </a:cubicBezTo>
                <a:cubicBezTo>
                  <a:pt x="9649812" y="40651"/>
                  <a:pt x="9486007" y="41594"/>
                  <a:pt x="9194383" y="18288"/>
                </a:cubicBezTo>
                <a:cubicBezTo>
                  <a:pt x="8902759" y="-5018"/>
                  <a:pt x="8744094" y="43814"/>
                  <a:pt x="8530529" y="18288"/>
                </a:cubicBezTo>
                <a:cubicBezTo>
                  <a:pt x="8316964" y="-7238"/>
                  <a:pt x="8282371" y="24093"/>
                  <a:pt x="8165409" y="18288"/>
                </a:cubicBezTo>
                <a:cubicBezTo>
                  <a:pt x="8048447" y="12483"/>
                  <a:pt x="7851788" y="12040"/>
                  <a:pt x="7700711" y="18288"/>
                </a:cubicBezTo>
                <a:cubicBezTo>
                  <a:pt x="7549634" y="24536"/>
                  <a:pt x="7127225" y="27915"/>
                  <a:pt x="6837700" y="18288"/>
                </a:cubicBezTo>
                <a:cubicBezTo>
                  <a:pt x="6548175" y="8661"/>
                  <a:pt x="6330711" y="50037"/>
                  <a:pt x="6173846" y="18288"/>
                </a:cubicBezTo>
                <a:cubicBezTo>
                  <a:pt x="6016981" y="-13461"/>
                  <a:pt x="5930031" y="15985"/>
                  <a:pt x="5709148" y="18288"/>
                </a:cubicBezTo>
                <a:cubicBezTo>
                  <a:pt x="5488265" y="20591"/>
                  <a:pt x="5372997" y="43097"/>
                  <a:pt x="5045293" y="18288"/>
                </a:cubicBezTo>
                <a:cubicBezTo>
                  <a:pt x="4717590" y="-6521"/>
                  <a:pt x="4829875" y="6803"/>
                  <a:pt x="4680174" y="18288"/>
                </a:cubicBezTo>
                <a:cubicBezTo>
                  <a:pt x="4530473" y="29773"/>
                  <a:pt x="4441300" y="27030"/>
                  <a:pt x="4315054" y="18288"/>
                </a:cubicBezTo>
                <a:cubicBezTo>
                  <a:pt x="4188808" y="9546"/>
                  <a:pt x="3846162" y="4446"/>
                  <a:pt x="3651199" y="18288"/>
                </a:cubicBezTo>
                <a:cubicBezTo>
                  <a:pt x="3456236" y="32130"/>
                  <a:pt x="3412656" y="-1324"/>
                  <a:pt x="3186501" y="18288"/>
                </a:cubicBezTo>
                <a:cubicBezTo>
                  <a:pt x="2960346" y="37900"/>
                  <a:pt x="2783091" y="19872"/>
                  <a:pt x="2423069" y="18288"/>
                </a:cubicBezTo>
                <a:cubicBezTo>
                  <a:pt x="2063047" y="16704"/>
                  <a:pt x="2066062" y="18692"/>
                  <a:pt x="1958370" y="18288"/>
                </a:cubicBezTo>
                <a:cubicBezTo>
                  <a:pt x="1850678" y="17884"/>
                  <a:pt x="1403255" y="47471"/>
                  <a:pt x="1194938" y="18288"/>
                </a:cubicBezTo>
                <a:cubicBezTo>
                  <a:pt x="986621" y="-10895"/>
                  <a:pt x="986435" y="4670"/>
                  <a:pt x="829818" y="18288"/>
                </a:cubicBezTo>
                <a:cubicBezTo>
                  <a:pt x="673201" y="31906"/>
                  <a:pt x="178831" y="-2639"/>
                  <a:pt x="0" y="18288"/>
                </a:cubicBezTo>
                <a:cubicBezTo>
                  <a:pt x="-504" y="12101"/>
                  <a:pt x="-591" y="7719"/>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nhaltsplatzhalter 2">
            <a:extLst>
              <a:ext uri="{FF2B5EF4-FFF2-40B4-BE49-F238E27FC236}">
                <a16:creationId xmlns:a16="http://schemas.microsoft.com/office/drawing/2014/main" id="{5D5D97BF-E42F-3A09-13A4-14429C9E48DF}"/>
              </a:ext>
            </a:extLst>
          </p:cNvPr>
          <p:cNvSpPr>
            <a:spLocks noGrp="1"/>
          </p:cNvSpPr>
          <p:nvPr>
            <p:ph idx="1"/>
          </p:nvPr>
        </p:nvSpPr>
        <p:spPr>
          <a:xfrm>
            <a:off x="1151467" y="2456513"/>
            <a:ext cx="9889067" cy="3436288"/>
          </a:xfrm>
        </p:spPr>
        <p:txBody>
          <a:bodyPr>
            <a:noAutofit/>
          </a:bodyPr>
          <a:lstStyle/>
          <a:p>
            <a:r>
              <a:rPr lang="de-DE" sz="2400" b="1" dirty="0">
                <a:solidFill>
                  <a:schemeClr val="bg1"/>
                </a:solidFill>
              </a:rPr>
              <a:t>MES 1 Menschenrechte</a:t>
            </a:r>
          </a:p>
          <a:p>
            <a:r>
              <a:rPr lang="de-DE" sz="2400" b="1" dirty="0">
                <a:solidFill>
                  <a:schemeClr val="bg1"/>
                </a:solidFill>
              </a:rPr>
              <a:t>MES 2 Theorien der Gesellschaft und politischen Handelns</a:t>
            </a:r>
          </a:p>
          <a:p>
            <a:r>
              <a:rPr lang="de-DE" sz="2400" b="1" dirty="0">
                <a:solidFill>
                  <a:schemeClr val="bg1"/>
                </a:solidFill>
              </a:rPr>
              <a:t>MES 3 Empowerment</a:t>
            </a:r>
          </a:p>
          <a:p>
            <a:r>
              <a:rPr lang="de-DE" sz="2400" b="1" dirty="0">
                <a:solidFill>
                  <a:schemeClr val="bg1"/>
                </a:solidFill>
              </a:rPr>
              <a:t>MES 4 Gesellschaftspolitische Handlungskompetenzen</a:t>
            </a:r>
          </a:p>
          <a:p>
            <a:r>
              <a:rPr lang="de-DE" sz="2400" b="1" dirty="0">
                <a:solidFill>
                  <a:schemeClr val="bg1"/>
                </a:solidFill>
              </a:rPr>
              <a:t>MES 5 Grundlagen des Sozialmanagements</a:t>
            </a:r>
          </a:p>
          <a:p>
            <a:r>
              <a:rPr lang="de-DE" sz="2400" b="1" dirty="0">
                <a:solidFill>
                  <a:schemeClr val="bg1"/>
                </a:solidFill>
              </a:rPr>
              <a:t>MES 6 Sozialwissenschaftliche Methodenlehre</a:t>
            </a:r>
          </a:p>
          <a:p>
            <a:r>
              <a:rPr lang="de-DE" sz="2400" b="1" dirty="0">
                <a:solidFill>
                  <a:schemeClr val="bg1"/>
                </a:solidFill>
              </a:rPr>
              <a:t>MES 7 Thesis</a:t>
            </a:r>
          </a:p>
          <a:p>
            <a:r>
              <a:rPr lang="de-DE" sz="2400" b="1" dirty="0">
                <a:solidFill>
                  <a:schemeClr val="bg1"/>
                </a:solidFill>
              </a:rPr>
              <a:t>MES 8 Kolloquium</a:t>
            </a:r>
          </a:p>
        </p:txBody>
      </p:sp>
      <p:sp>
        <p:nvSpPr>
          <p:cNvPr id="4" name="Wolke 3">
            <a:extLst>
              <a:ext uri="{FF2B5EF4-FFF2-40B4-BE49-F238E27FC236}">
                <a16:creationId xmlns:a16="http://schemas.microsoft.com/office/drawing/2014/main" id="{0F07C44A-E087-4C3D-5D5C-3E61637892A4}"/>
              </a:ext>
            </a:extLst>
          </p:cNvPr>
          <p:cNvSpPr/>
          <p:nvPr/>
        </p:nvSpPr>
        <p:spPr>
          <a:xfrm>
            <a:off x="5505449" y="4620249"/>
            <a:ext cx="2628901" cy="1447175"/>
          </a:xfrm>
          <a:prstGeom prst="cloud">
            <a:avLst/>
          </a:prstGeom>
          <a:solidFill>
            <a:schemeClr val="accent1">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400" b="1" dirty="0"/>
              <a:t>Forschungs-</a:t>
            </a:r>
            <a:r>
              <a:rPr lang="de-DE" sz="2400" b="1" dirty="0" err="1"/>
              <a:t>schwerpunkt</a:t>
            </a:r>
            <a:endParaRPr lang="de-DE" sz="2400" b="1" dirty="0"/>
          </a:p>
        </p:txBody>
      </p:sp>
      <p:sp>
        <p:nvSpPr>
          <p:cNvPr id="5" name="Wolke 4">
            <a:extLst>
              <a:ext uri="{FF2B5EF4-FFF2-40B4-BE49-F238E27FC236}">
                <a16:creationId xmlns:a16="http://schemas.microsoft.com/office/drawing/2014/main" id="{8D00D9F7-6439-8753-78B7-B6BD057DF8C7}"/>
              </a:ext>
            </a:extLst>
          </p:cNvPr>
          <p:cNvSpPr/>
          <p:nvPr/>
        </p:nvSpPr>
        <p:spPr>
          <a:xfrm>
            <a:off x="7572374" y="3028950"/>
            <a:ext cx="2628901" cy="1571620"/>
          </a:xfrm>
          <a:prstGeom prst="cloud">
            <a:avLst/>
          </a:prstGeom>
          <a:solidFill>
            <a:schemeClr val="accent1">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400" b="1" dirty="0"/>
              <a:t>Bezüge zur Sozialen Arbeit / Non-Profit-Organisationen</a:t>
            </a:r>
          </a:p>
        </p:txBody>
      </p:sp>
    </p:spTree>
    <p:extLst>
      <p:ext uri="{BB962C8B-B14F-4D97-AF65-F5344CB8AC3E}">
        <p14:creationId xmlns:p14="http://schemas.microsoft.com/office/powerpoint/2010/main" val="4172104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D35AE2F-5E3A-49D9-8DE1-8A333BA40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Eine Murmel mit Braun- und Wassertönen">
            <a:extLst>
              <a:ext uri="{FF2B5EF4-FFF2-40B4-BE49-F238E27FC236}">
                <a16:creationId xmlns:a16="http://schemas.microsoft.com/office/drawing/2014/main" id="{AFB77BCD-A100-1AF8-18B2-74E41A15E6D7}"/>
              </a:ext>
            </a:extLst>
          </p:cNvPr>
          <p:cNvPicPr>
            <a:picLocks noChangeAspect="1"/>
          </p:cNvPicPr>
          <p:nvPr/>
        </p:nvPicPr>
        <p:blipFill rotWithShape="1">
          <a:blip r:embed="rId2">
            <a:duotone>
              <a:prstClr val="black"/>
              <a:schemeClr val="accent1">
                <a:tint val="45000"/>
                <a:satMod val="400000"/>
              </a:schemeClr>
            </a:duotone>
            <a:alphaModFix/>
          </a:blip>
          <a:srcRect t="4482" r="-1" b="16272"/>
          <a:stretch/>
        </p:blipFill>
        <p:spPr>
          <a:xfrm>
            <a:off x="20" y="10"/>
            <a:ext cx="12188930" cy="6857990"/>
          </a:xfrm>
          <a:prstGeom prst="rect">
            <a:avLst/>
          </a:prstGeom>
        </p:spPr>
      </p:pic>
      <p:sp>
        <p:nvSpPr>
          <p:cNvPr id="2" name="Titel 1">
            <a:extLst>
              <a:ext uri="{FF2B5EF4-FFF2-40B4-BE49-F238E27FC236}">
                <a16:creationId xmlns:a16="http://schemas.microsoft.com/office/drawing/2014/main" id="{22CFE370-CE6C-A01F-730A-40835F4A2E48}"/>
              </a:ext>
            </a:extLst>
          </p:cNvPr>
          <p:cNvSpPr>
            <a:spLocks noGrp="1"/>
          </p:cNvSpPr>
          <p:nvPr>
            <p:ph type="ctrTitle"/>
          </p:nvPr>
        </p:nvSpPr>
        <p:spPr>
          <a:xfrm>
            <a:off x="1524000" y="1122363"/>
            <a:ext cx="9144000" cy="3063240"/>
          </a:xfrm>
        </p:spPr>
        <p:txBody>
          <a:bodyPr>
            <a:normAutofit/>
          </a:bodyPr>
          <a:lstStyle/>
          <a:p>
            <a:pPr algn="r"/>
            <a:r>
              <a:rPr lang="de-DE" dirty="0"/>
              <a:t>Zeit für eure Fragen         </a:t>
            </a:r>
          </a:p>
        </p:txBody>
      </p:sp>
      <p:sp>
        <p:nvSpPr>
          <p:cNvPr id="3" name="Untertitel 2">
            <a:extLst>
              <a:ext uri="{FF2B5EF4-FFF2-40B4-BE49-F238E27FC236}">
                <a16:creationId xmlns:a16="http://schemas.microsoft.com/office/drawing/2014/main" id="{8618BDFA-97C8-BCBA-440E-1FACDDDE33DE}"/>
              </a:ext>
            </a:extLst>
          </p:cNvPr>
          <p:cNvSpPr>
            <a:spLocks noGrp="1"/>
          </p:cNvSpPr>
          <p:nvPr>
            <p:ph type="subTitle" idx="1"/>
          </p:nvPr>
        </p:nvSpPr>
        <p:spPr>
          <a:xfrm>
            <a:off x="1524000" y="4599432"/>
            <a:ext cx="9144000" cy="1225296"/>
          </a:xfrm>
        </p:spPr>
        <p:txBody>
          <a:bodyPr anchor="ctr">
            <a:normAutofit/>
          </a:bodyPr>
          <a:lstStyle/>
          <a:p>
            <a:pPr algn="ctr"/>
            <a:r>
              <a:rPr lang="de-DE" sz="4400" b="1" dirty="0"/>
              <a:t>Vielen Dank für Eure Aufmerksamkeit!</a:t>
            </a:r>
          </a:p>
        </p:txBody>
      </p:sp>
      <p:sp>
        <p:nvSpPr>
          <p:cNvPr id="11" name="Rectangle 6">
            <a:extLst>
              <a:ext uri="{FF2B5EF4-FFF2-40B4-BE49-F238E27FC236}">
                <a16:creationId xmlns:a16="http://schemas.microsoft.com/office/drawing/2014/main" id="{04D8AD8F-EF7F-481F-B99A-B851389705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4194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6">
            <a:extLst>
              <a:ext uri="{FF2B5EF4-FFF2-40B4-BE49-F238E27FC236}">
                <a16:creationId xmlns:a16="http://schemas.microsoft.com/office/drawing/2014/main" id="{79EB4626-023C-436D-9F57-9EB4608090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38200" y="720953"/>
            <a:ext cx="10515600" cy="5416094"/>
          </a:xfrm>
          <a:custGeom>
            <a:avLst/>
            <a:gdLst>
              <a:gd name="connsiteX0" fmla="*/ 0 w 10515600"/>
              <a:gd name="connsiteY0" fmla="*/ 902700 h 5416094"/>
              <a:gd name="connsiteX1" fmla="*/ 902700 w 10515600"/>
              <a:gd name="connsiteY1" fmla="*/ 0 h 5416094"/>
              <a:gd name="connsiteX2" fmla="*/ 1746919 w 10515600"/>
              <a:gd name="connsiteY2" fmla="*/ 0 h 5416094"/>
              <a:gd name="connsiteX3" fmla="*/ 2329833 w 10515600"/>
              <a:gd name="connsiteY3" fmla="*/ 0 h 5416094"/>
              <a:gd name="connsiteX4" fmla="*/ 2825644 w 10515600"/>
              <a:gd name="connsiteY4" fmla="*/ 0 h 5416094"/>
              <a:gd name="connsiteX5" fmla="*/ 3582762 w 10515600"/>
              <a:gd name="connsiteY5" fmla="*/ 0 h 5416094"/>
              <a:gd name="connsiteX6" fmla="*/ 4165675 w 10515600"/>
              <a:gd name="connsiteY6" fmla="*/ 0 h 5416094"/>
              <a:gd name="connsiteX7" fmla="*/ 5009894 w 10515600"/>
              <a:gd name="connsiteY7" fmla="*/ 0 h 5416094"/>
              <a:gd name="connsiteX8" fmla="*/ 5505706 w 10515600"/>
              <a:gd name="connsiteY8" fmla="*/ 0 h 5416094"/>
              <a:gd name="connsiteX9" fmla="*/ 6349925 w 10515600"/>
              <a:gd name="connsiteY9" fmla="*/ 0 h 5416094"/>
              <a:gd name="connsiteX10" fmla="*/ 6758634 w 10515600"/>
              <a:gd name="connsiteY10" fmla="*/ 0 h 5416094"/>
              <a:gd name="connsiteX11" fmla="*/ 7428650 w 10515600"/>
              <a:gd name="connsiteY11" fmla="*/ 0 h 5416094"/>
              <a:gd name="connsiteX12" fmla="*/ 8098665 w 10515600"/>
              <a:gd name="connsiteY12" fmla="*/ 0 h 5416094"/>
              <a:gd name="connsiteX13" fmla="*/ 8681579 w 10515600"/>
              <a:gd name="connsiteY13" fmla="*/ 0 h 5416094"/>
              <a:gd name="connsiteX14" fmla="*/ 9612900 w 10515600"/>
              <a:gd name="connsiteY14" fmla="*/ 0 h 5416094"/>
              <a:gd name="connsiteX15" fmla="*/ 10515600 w 10515600"/>
              <a:gd name="connsiteY15" fmla="*/ 902700 h 5416094"/>
              <a:gd name="connsiteX16" fmla="*/ 10515600 w 10515600"/>
              <a:gd name="connsiteY16" fmla="*/ 1504482 h 5416094"/>
              <a:gd name="connsiteX17" fmla="*/ 10515600 w 10515600"/>
              <a:gd name="connsiteY17" fmla="*/ 2178479 h 5416094"/>
              <a:gd name="connsiteX18" fmla="*/ 10515600 w 10515600"/>
              <a:gd name="connsiteY18" fmla="*/ 2780261 h 5416094"/>
              <a:gd name="connsiteX19" fmla="*/ 10515600 w 10515600"/>
              <a:gd name="connsiteY19" fmla="*/ 3273722 h 5416094"/>
              <a:gd name="connsiteX20" fmla="*/ 10515600 w 10515600"/>
              <a:gd name="connsiteY20" fmla="*/ 3803291 h 5416094"/>
              <a:gd name="connsiteX21" fmla="*/ 10515600 w 10515600"/>
              <a:gd name="connsiteY21" fmla="*/ 4513394 h 5416094"/>
              <a:gd name="connsiteX22" fmla="*/ 9612900 w 10515600"/>
              <a:gd name="connsiteY22" fmla="*/ 5416094 h 5416094"/>
              <a:gd name="connsiteX23" fmla="*/ 9117089 w 10515600"/>
              <a:gd name="connsiteY23" fmla="*/ 5416094 h 5416094"/>
              <a:gd name="connsiteX24" fmla="*/ 8708379 w 10515600"/>
              <a:gd name="connsiteY24" fmla="*/ 5416094 h 5416094"/>
              <a:gd name="connsiteX25" fmla="*/ 8299670 w 10515600"/>
              <a:gd name="connsiteY25" fmla="*/ 5416094 h 5416094"/>
              <a:gd name="connsiteX26" fmla="*/ 7629654 w 10515600"/>
              <a:gd name="connsiteY26" fmla="*/ 5416094 h 5416094"/>
              <a:gd name="connsiteX27" fmla="*/ 7133843 w 10515600"/>
              <a:gd name="connsiteY27" fmla="*/ 5416094 h 5416094"/>
              <a:gd name="connsiteX28" fmla="*/ 6376726 w 10515600"/>
              <a:gd name="connsiteY28" fmla="*/ 5416094 h 5416094"/>
              <a:gd name="connsiteX29" fmla="*/ 5880914 w 10515600"/>
              <a:gd name="connsiteY29" fmla="*/ 5416094 h 5416094"/>
              <a:gd name="connsiteX30" fmla="*/ 5123797 w 10515600"/>
              <a:gd name="connsiteY30" fmla="*/ 5416094 h 5416094"/>
              <a:gd name="connsiteX31" fmla="*/ 4715088 w 10515600"/>
              <a:gd name="connsiteY31" fmla="*/ 5416094 h 5416094"/>
              <a:gd name="connsiteX32" fmla="*/ 3957970 w 10515600"/>
              <a:gd name="connsiteY32" fmla="*/ 5416094 h 5416094"/>
              <a:gd name="connsiteX33" fmla="*/ 3462159 w 10515600"/>
              <a:gd name="connsiteY33" fmla="*/ 5416094 h 5416094"/>
              <a:gd name="connsiteX34" fmla="*/ 3053449 w 10515600"/>
              <a:gd name="connsiteY34" fmla="*/ 5416094 h 5416094"/>
              <a:gd name="connsiteX35" fmla="*/ 2557638 w 10515600"/>
              <a:gd name="connsiteY35" fmla="*/ 5416094 h 5416094"/>
              <a:gd name="connsiteX36" fmla="*/ 1800521 w 10515600"/>
              <a:gd name="connsiteY36" fmla="*/ 5416094 h 5416094"/>
              <a:gd name="connsiteX37" fmla="*/ 902700 w 10515600"/>
              <a:gd name="connsiteY37" fmla="*/ 5416094 h 5416094"/>
              <a:gd name="connsiteX38" fmla="*/ 0 w 10515600"/>
              <a:gd name="connsiteY38" fmla="*/ 4513394 h 5416094"/>
              <a:gd name="connsiteX39" fmla="*/ 0 w 10515600"/>
              <a:gd name="connsiteY39" fmla="*/ 3911612 h 5416094"/>
              <a:gd name="connsiteX40" fmla="*/ 0 w 10515600"/>
              <a:gd name="connsiteY40" fmla="*/ 3309829 h 5416094"/>
              <a:gd name="connsiteX41" fmla="*/ 0 w 10515600"/>
              <a:gd name="connsiteY41" fmla="*/ 2780261 h 5416094"/>
              <a:gd name="connsiteX42" fmla="*/ 0 w 10515600"/>
              <a:gd name="connsiteY42" fmla="*/ 2106265 h 5416094"/>
              <a:gd name="connsiteX43" fmla="*/ 0 w 10515600"/>
              <a:gd name="connsiteY43" fmla="*/ 1504482 h 5416094"/>
              <a:gd name="connsiteX44" fmla="*/ 0 w 10515600"/>
              <a:gd name="connsiteY44" fmla="*/ 902700 h 5416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0515600" h="5416094" extrusionOk="0">
                <a:moveTo>
                  <a:pt x="0" y="902700"/>
                </a:moveTo>
                <a:cubicBezTo>
                  <a:pt x="-57306" y="368805"/>
                  <a:pt x="305054" y="37193"/>
                  <a:pt x="902700" y="0"/>
                </a:cubicBezTo>
                <a:cubicBezTo>
                  <a:pt x="1280419" y="-35006"/>
                  <a:pt x="1407743" y="-35339"/>
                  <a:pt x="1746919" y="0"/>
                </a:cubicBezTo>
                <a:cubicBezTo>
                  <a:pt x="2086095" y="35339"/>
                  <a:pt x="2146539" y="-12333"/>
                  <a:pt x="2329833" y="0"/>
                </a:cubicBezTo>
                <a:cubicBezTo>
                  <a:pt x="2513127" y="12333"/>
                  <a:pt x="2706706" y="12952"/>
                  <a:pt x="2825644" y="0"/>
                </a:cubicBezTo>
                <a:cubicBezTo>
                  <a:pt x="2944582" y="-12952"/>
                  <a:pt x="3420817" y="-27100"/>
                  <a:pt x="3582762" y="0"/>
                </a:cubicBezTo>
                <a:cubicBezTo>
                  <a:pt x="3744707" y="27100"/>
                  <a:pt x="4023584" y="-9167"/>
                  <a:pt x="4165675" y="0"/>
                </a:cubicBezTo>
                <a:cubicBezTo>
                  <a:pt x="4307766" y="9167"/>
                  <a:pt x="4770188" y="27031"/>
                  <a:pt x="5009894" y="0"/>
                </a:cubicBezTo>
                <a:cubicBezTo>
                  <a:pt x="5249600" y="-27031"/>
                  <a:pt x="5349881" y="-194"/>
                  <a:pt x="5505706" y="0"/>
                </a:cubicBezTo>
                <a:cubicBezTo>
                  <a:pt x="5661531" y="194"/>
                  <a:pt x="6129254" y="-29363"/>
                  <a:pt x="6349925" y="0"/>
                </a:cubicBezTo>
                <a:cubicBezTo>
                  <a:pt x="6570596" y="29363"/>
                  <a:pt x="6581199" y="-14617"/>
                  <a:pt x="6758634" y="0"/>
                </a:cubicBezTo>
                <a:cubicBezTo>
                  <a:pt x="6936069" y="14617"/>
                  <a:pt x="7246491" y="25675"/>
                  <a:pt x="7428650" y="0"/>
                </a:cubicBezTo>
                <a:cubicBezTo>
                  <a:pt x="7610809" y="-25675"/>
                  <a:pt x="7825190" y="-17078"/>
                  <a:pt x="8098665" y="0"/>
                </a:cubicBezTo>
                <a:cubicBezTo>
                  <a:pt x="8372141" y="17078"/>
                  <a:pt x="8559625" y="-21568"/>
                  <a:pt x="8681579" y="0"/>
                </a:cubicBezTo>
                <a:cubicBezTo>
                  <a:pt x="8803533" y="21568"/>
                  <a:pt x="9307226" y="-46066"/>
                  <a:pt x="9612900" y="0"/>
                </a:cubicBezTo>
                <a:cubicBezTo>
                  <a:pt x="10119954" y="-10560"/>
                  <a:pt x="10418674" y="366684"/>
                  <a:pt x="10515600" y="902700"/>
                </a:cubicBezTo>
                <a:cubicBezTo>
                  <a:pt x="10494548" y="1140809"/>
                  <a:pt x="10524881" y="1252168"/>
                  <a:pt x="10515600" y="1504482"/>
                </a:cubicBezTo>
                <a:cubicBezTo>
                  <a:pt x="10506319" y="1756796"/>
                  <a:pt x="10494309" y="1995078"/>
                  <a:pt x="10515600" y="2178479"/>
                </a:cubicBezTo>
                <a:cubicBezTo>
                  <a:pt x="10536891" y="2361880"/>
                  <a:pt x="10522845" y="2487483"/>
                  <a:pt x="10515600" y="2780261"/>
                </a:cubicBezTo>
                <a:cubicBezTo>
                  <a:pt x="10508355" y="3073039"/>
                  <a:pt x="10533694" y="3138252"/>
                  <a:pt x="10515600" y="3273722"/>
                </a:cubicBezTo>
                <a:cubicBezTo>
                  <a:pt x="10497506" y="3409192"/>
                  <a:pt x="10514952" y="3569910"/>
                  <a:pt x="10515600" y="3803291"/>
                </a:cubicBezTo>
                <a:cubicBezTo>
                  <a:pt x="10516248" y="4036672"/>
                  <a:pt x="10499126" y="4317688"/>
                  <a:pt x="10515600" y="4513394"/>
                </a:cubicBezTo>
                <a:cubicBezTo>
                  <a:pt x="10585499" y="4997151"/>
                  <a:pt x="10115437" y="5453981"/>
                  <a:pt x="9612900" y="5416094"/>
                </a:cubicBezTo>
                <a:cubicBezTo>
                  <a:pt x="9473271" y="5418358"/>
                  <a:pt x="9316384" y="5423764"/>
                  <a:pt x="9117089" y="5416094"/>
                </a:cubicBezTo>
                <a:cubicBezTo>
                  <a:pt x="8917794" y="5408424"/>
                  <a:pt x="8902141" y="5433256"/>
                  <a:pt x="8708379" y="5416094"/>
                </a:cubicBezTo>
                <a:cubicBezTo>
                  <a:pt x="8514617" y="5398933"/>
                  <a:pt x="8454700" y="5422387"/>
                  <a:pt x="8299670" y="5416094"/>
                </a:cubicBezTo>
                <a:cubicBezTo>
                  <a:pt x="8144640" y="5409801"/>
                  <a:pt x="7907022" y="5398388"/>
                  <a:pt x="7629654" y="5416094"/>
                </a:cubicBezTo>
                <a:cubicBezTo>
                  <a:pt x="7352286" y="5433800"/>
                  <a:pt x="7244777" y="5409877"/>
                  <a:pt x="7133843" y="5416094"/>
                </a:cubicBezTo>
                <a:cubicBezTo>
                  <a:pt x="7022909" y="5422311"/>
                  <a:pt x="6748865" y="5379753"/>
                  <a:pt x="6376726" y="5416094"/>
                </a:cubicBezTo>
                <a:cubicBezTo>
                  <a:pt x="6004587" y="5452435"/>
                  <a:pt x="5991442" y="5438860"/>
                  <a:pt x="5880914" y="5416094"/>
                </a:cubicBezTo>
                <a:cubicBezTo>
                  <a:pt x="5770386" y="5393328"/>
                  <a:pt x="5294303" y="5440618"/>
                  <a:pt x="5123797" y="5416094"/>
                </a:cubicBezTo>
                <a:cubicBezTo>
                  <a:pt x="4953291" y="5391570"/>
                  <a:pt x="4828705" y="5430421"/>
                  <a:pt x="4715088" y="5416094"/>
                </a:cubicBezTo>
                <a:cubicBezTo>
                  <a:pt x="4601471" y="5401767"/>
                  <a:pt x="4227806" y="5381491"/>
                  <a:pt x="3957970" y="5416094"/>
                </a:cubicBezTo>
                <a:cubicBezTo>
                  <a:pt x="3688134" y="5450697"/>
                  <a:pt x="3670638" y="5425309"/>
                  <a:pt x="3462159" y="5416094"/>
                </a:cubicBezTo>
                <a:cubicBezTo>
                  <a:pt x="3253680" y="5406879"/>
                  <a:pt x="3167443" y="5432031"/>
                  <a:pt x="3053449" y="5416094"/>
                </a:cubicBezTo>
                <a:cubicBezTo>
                  <a:pt x="2939455" y="5400158"/>
                  <a:pt x="2701485" y="5433995"/>
                  <a:pt x="2557638" y="5416094"/>
                </a:cubicBezTo>
                <a:cubicBezTo>
                  <a:pt x="2413791" y="5398193"/>
                  <a:pt x="2168647" y="5424510"/>
                  <a:pt x="1800521" y="5416094"/>
                </a:cubicBezTo>
                <a:cubicBezTo>
                  <a:pt x="1432395" y="5407678"/>
                  <a:pt x="1261364" y="5454497"/>
                  <a:pt x="902700" y="5416094"/>
                </a:cubicBezTo>
                <a:cubicBezTo>
                  <a:pt x="519468" y="5419760"/>
                  <a:pt x="63003" y="5077223"/>
                  <a:pt x="0" y="4513394"/>
                </a:cubicBezTo>
                <a:cubicBezTo>
                  <a:pt x="-20265" y="4243495"/>
                  <a:pt x="27650" y="4053844"/>
                  <a:pt x="0" y="3911612"/>
                </a:cubicBezTo>
                <a:cubicBezTo>
                  <a:pt x="-27650" y="3769380"/>
                  <a:pt x="24988" y="3469350"/>
                  <a:pt x="0" y="3309829"/>
                </a:cubicBezTo>
                <a:cubicBezTo>
                  <a:pt x="-24988" y="3150308"/>
                  <a:pt x="-16973" y="2933511"/>
                  <a:pt x="0" y="2780261"/>
                </a:cubicBezTo>
                <a:cubicBezTo>
                  <a:pt x="16973" y="2627011"/>
                  <a:pt x="-11552" y="2315258"/>
                  <a:pt x="0" y="2106265"/>
                </a:cubicBezTo>
                <a:cubicBezTo>
                  <a:pt x="11552" y="1897272"/>
                  <a:pt x="-9167" y="1726905"/>
                  <a:pt x="0" y="1504482"/>
                </a:cubicBezTo>
                <a:cubicBezTo>
                  <a:pt x="9167" y="1282059"/>
                  <a:pt x="10972" y="1160784"/>
                  <a:pt x="0" y="902700"/>
                </a:cubicBezTo>
                <a:close/>
              </a:path>
            </a:pathLst>
          </a:custGeom>
          <a:noFill/>
          <a:ln w="60325" cap="rnd">
            <a:solidFill>
              <a:schemeClr val="tx1"/>
            </a:solidFill>
            <a:round/>
            <a:extLst>
              <a:ext uri="{C807C97D-BFC1-408E-A445-0C87EB9F89A2}">
                <ask:lineSketchStyleProps xmlns:ask="http://schemas.microsoft.com/office/drawing/2018/sketchyshapes" sd="1219033472">
                  <a:prstGeom prst="round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rafik 5" descr="Fragen mit einfarbiger Füllung">
            <a:extLst>
              <a:ext uri="{FF2B5EF4-FFF2-40B4-BE49-F238E27FC236}">
                <a16:creationId xmlns:a16="http://schemas.microsoft.com/office/drawing/2014/main" id="{3E5E1122-DE77-A067-7372-3A2EEFAD9DD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78845" y="2220188"/>
            <a:ext cx="2066925" cy="2066925"/>
          </a:xfrm>
          <a:prstGeom prst="rect">
            <a:avLst/>
          </a:prstGeom>
        </p:spPr>
      </p:pic>
      <p:sp>
        <p:nvSpPr>
          <p:cNvPr id="5" name="Wolke 4">
            <a:extLst>
              <a:ext uri="{FF2B5EF4-FFF2-40B4-BE49-F238E27FC236}">
                <a16:creationId xmlns:a16="http://schemas.microsoft.com/office/drawing/2014/main" id="{3E0ABBE0-AF9D-8E51-59D2-47D9E4D0EB47}"/>
              </a:ext>
            </a:extLst>
          </p:cNvPr>
          <p:cNvSpPr/>
          <p:nvPr/>
        </p:nvSpPr>
        <p:spPr>
          <a:xfrm>
            <a:off x="9048751" y="4791382"/>
            <a:ext cx="2933700" cy="1759494"/>
          </a:xfrm>
          <a:prstGeom prst="cloud">
            <a:avLst/>
          </a:prstGeom>
          <a:solidFill>
            <a:schemeClr val="accent1">
              <a:lumMod val="60000"/>
              <a:lumOff val="40000"/>
            </a:schemeClr>
          </a:solidFill>
          <a:ln>
            <a:solidFill>
              <a:schemeClr val="tx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t>studivertretung.mes@hs-duesseldorf.de</a:t>
            </a:r>
          </a:p>
        </p:txBody>
      </p:sp>
    </p:spTree>
    <p:extLst>
      <p:ext uri="{BB962C8B-B14F-4D97-AF65-F5344CB8AC3E}">
        <p14:creationId xmlns:p14="http://schemas.microsoft.com/office/powerpoint/2010/main" val="753419684"/>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SketchyVTI">
  <a:themeElements>
    <a:clrScheme name="AnalogousFromLightSeedRightStep">
      <a:dk1>
        <a:srgbClr val="000000"/>
      </a:dk1>
      <a:lt1>
        <a:srgbClr val="FFFFFF"/>
      </a:lt1>
      <a:dk2>
        <a:srgbClr val="413324"/>
      </a:dk2>
      <a:lt2>
        <a:srgbClr val="E2E7E8"/>
      </a:lt2>
      <a:accent1>
        <a:srgbClr val="D39089"/>
      </a:accent1>
      <a:accent2>
        <a:srgbClr val="C79A6B"/>
      </a:accent2>
      <a:accent3>
        <a:srgbClr val="AAA66F"/>
      </a:accent3>
      <a:accent4>
        <a:srgbClr val="91AB5F"/>
      </a:accent4>
      <a:accent5>
        <a:srgbClr val="80AE72"/>
      </a:accent5>
      <a:accent6>
        <a:srgbClr val="63B371"/>
      </a:accent6>
      <a:hlink>
        <a:srgbClr val="588C92"/>
      </a:hlink>
      <a:folHlink>
        <a:srgbClr val="7F7F7F"/>
      </a:folHlink>
    </a:clrScheme>
    <a:fontScheme name="Custom 2">
      <a:majorFont>
        <a:latin typeface="The Serif Hand Black"/>
        <a:ea typeface=""/>
        <a:cs typeface=""/>
      </a:majorFont>
      <a:minorFont>
        <a:latin typeface="The Hand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94E6B64AA3B354469696DB4891A98626" ma:contentTypeVersion="2" ma:contentTypeDescription="Ein neues Dokument erstellen." ma:contentTypeScope="" ma:versionID="22c36d3b2d89199d83c3b562d32a74dd">
  <xsd:schema xmlns:xsd="http://www.w3.org/2001/XMLSchema" xmlns:xs="http://www.w3.org/2001/XMLSchema" xmlns:p="http://schemas.microsoft.com/office/2006/metadata/properties" xmlns:ns1="http://schemas.microsoft.com/sharepoint/v3" xmlns:ns2="56006128-3390-4f29-8588-078422c40951" targetNamespace="http://schemas.microsoft.com/office/2006/metadata/properties" ma:root="true" ma:fieldsID="0e54012c40e8d6a7d7ae484453be6138" ns1:_="" ns2:_="">
    <xsd:import namespace="http://schemas.microsoft.com/sharepoint/v3"/>
    <xsd:import namespace="56006128-3390-4f29-8588-078422c40951"/>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Geplantes Startdatum" ma:description="Geplantes Startdatum ist eine Websitespalte, die über das Feature zum Veröffentlichen erstellt wird. Es wird zur Angabe des Datums und der Uhrzeit verwendet, wann diese Seite Besuchern zum ersten Mal angezeigt wird." ma:hidden="true" ma:internalName="PublishingStartDate">
      <xsd:simpleType>
        <xsd:restriction base="dms:Unknown"/>
      </xsd:simpleType>
    </xsd:element>
    <xsd:element name="PublishingExpirationDate" ma:index="9" nillable="true" ma:displayName="Geplantes Enddatum" ma:description="Geplantes Enddatum ist eine Websitespalte, die über das Feature zum Veröffentlichen erstellt wird. Es wird zur Angabe des Datums und der Uhrzeit verwendet, wann diese Seite Besuchern nicht mehr angezeigt wird."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6006128-3390-4f29-8588-078422c40951" elementFormDefault="qualified">
    <xsd:import namespace="http://schemas.microsoft.com/office/2006/documentManagement/types"/>
    <xsd:import namespace="http://schemas.microsoft.com/office/infopath/2007/PartnerControls"/>
    <xsd:element name="SharedWithUsers" ma:index="10"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B6CB74EC-DB39-457C-BF1F-159C2FFDC7A3}"/>
</file>

<file path=customXml/itemProps2.xml><?xml version="1.0" encoding="utf-8"?>
<ds:datastoreItem xmlns:ds="http://schemas.openxmlformats.org/officeDocument/2006/customXml" ds:itemID="{296ED3B9-8564-4548-806A-0FE9A5CB646F}"/>
</file>

<file path=customXml/itemProps3.xml><?xml version="1.0" encoding="utf-8"?>
<ds:datastoreItem xmlns:ds="http://schemas.openxmlformats.org/officeDocument/2006/customXml" ds:itemID="{602E1813-1831-4748-BCD0-127810A63D44}"/>
</file>

<file path=docProps/app.xml><?xml version="1.0" encoding="utf-8"?>
<Properties xmlns="http://schemas.openxmlformats.org/officeDocument/2006/extended-properties" xmlns:vt="http://schemas.openxmlformats.org/officeDocument/2006/docPropsVTypes">
  <TotalTime>0</TotalTime>
  <Words>208</Words>
  <Application>Microsoft Office PowerPoint</Application>
  <PresentationFormat>Breitbild</PresentationFormat>
  <Paragraphs>48</Paragraphs>
  <Slides>6</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6</vt:i4>
      </vt:variant>
    </vt:vector>
  </HeadingPairs>
  <TitlesOfParts>
    <vt:vector size="10" baseType="lpstr">
      <vt:lpstr>Arial</vt:lpstr>
      <vt:lpstr>The Hand Bold</vt:lpstr>
      <vt:lpstr>The Serif Hand Black</vt:lpstr>
      <vt:lpstr>SketchyVTI</vt:lpstr>
      <vt:lpstr>Master of arts Empowerment Studies</vt:lpstr>
      <vt:lpstr>Inhaltliches &amp; Schwerpunkte</vt:lpstr>
      <vt:lpstr>Eckdaten</vt:lpstr>
      <vt:lpstr>Voraussetzungen</vt:lpstr>
      <vt:lpstr>STUDIENINHALTE &amp; MODULE</vt:lpstr>
      <vt:lpstr>Zeit für eure Fragen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  Empowerment Studies</dc:title>
  <dc:creator>Nina</dc:creator>
  <cp:lastModifiedBy>Nina</cp:lastModifiedBy>
  <cp:revision>10</cp:revision>
  <dcterms:created xsi:type="dcterms:W3CDTF">2024-01-06T07:35:37Z</dcterms:created>
  <dcterms:modified xsi:type="dcterms:W3CDTF">2024-01-14T16:35:06Z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0x01010094E6B64AA3B354469696DB4891A98626</vt:lpwstr>
  </property>
</Properties>
</file>