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4"/>
  </p:sldMasterIdLst>
  <p:sldIdLst>
    <p:sldId id="256" r:id="rId5"/>
    <p:sldId id="257" r:id="rId6"/>
    <p:sldId id="258" r:id="rId7"/>
    <p:sldId id="259" r:id="rId8"/>
    <p:sldId id="261" r:id="rId9"/>
    <p:sldId id="262" r:id="rId10"/>
    <p:sldId id="263" r:id="rId11"/>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45B486-F200-43E9-9CDB-176398568AAB}" v="4" dt="2024-01-12T09:04:52.4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8" d="100"/>
          <a:sy n="78" d="100"/>
        </p:scale>
        <p:origin x="67"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ber, Dominique" userId="67737be7-9a61-4977-b7a7-965763d1abfb" providerId="ADAL" clId="{2045B486-F200-43E9-9CDB-176398568AAB}"/>
    <pc:docChg chg="undo redo custSel modSld">
      <pc:chgData name="Lauber, Dominique" userId="67737be7-9a61-4977-b7a7-965763d1abfb" providerId="ADAL" clId="{2045B486-F200-43E9-9CDB-176398568AAB}" dt="2024-01-12T09:06:50.801" v="238" actId="20577"/>
      <pc:docMkLst>
        <pc:docMk/>
      </pc:docMkLst>
      <pc:sldChg chg="modSp mod">
        <pc:chgData name="Lauber, Dominique" userId="67737be7-9a61-4977-b7a7-965763d1abfb" providerId="ADAL" clId="{2045B486-F200-43E9-9CDB-176398568AAB}" dt="2024-01-12T08:47:00.543" v="94" actId="20577"/>
        <pc:sldMkLst>
          <pc:docMk/>
          <pc:sldMk cId="517199763" sldId="259"/>
        </pc:sldMkLst>
        <pc:spChg chg="mod">
          <ac:chgData name="Lauber, Dominique" userId="67737be7-9a61-4977-b7a7-965763d1abfb" providerId="ADAL" clId="{2045B486-F200-43E9-9CDB-176398568AAB}" dt="2024-01-12T08:47:00.543" v="94" actId="20577"/>
          <ac:spMkLst>
            <pc:docMk/>
            <pc:sldMk cId="517199763" sldId="259"/>
            <ac:spMk id="3" creationId="{98BD349B-1E9A-4B23-8D27-8B0926045A89}"/>
          </ac:spMkLst>
        </pc:spChg>
      </pc:sldChg>
      <pc:sldChg chg="addSp delSp modSp mod">
        <pc:chgData name="Lauber, Dominique" userId="67737be7-9a61-4977-b7a7-965763d1abfb" providerId="ADAL" clId="{2045B486-F200-43E9-9CDB-176398568AAB}" dt="2024-01-12T09:06:50.801" v="238" actId="20577"/>
        <pc:sldMkLst>
          <pc:docMk/>
          <pc:sldMk cId="3797831215" sldId="261"/>
        </pc:sldMkLst>
        <pc:spChg chg="mod">
          <ac:chgData name="Lauber, Dominique" userId="67737be7-9a61-4977-b7a7-965763d1abfb" providerId="ADAL" clId="{2045B486-F200-43E9-9CDB-176398568AAB}" dt="2024-01-12T09:06:50.801" v="238" actId="20577"/>
          <ac:spMkLst>
            <pc:docMk/>
            <pc:sldMk cId="3797831215" sldId="261"/>
            <ac:spMk id="6" creationId="{7EBF05E7-0D96-436B-BA54-3BF20F20DBB8}"/>
          </ac:spMkLst>
        </pc:spChg>
        <pc:picChg chg="add mod modCrop">
          <ac:chgData name="Lauber, Dominique" userId="67737be7-9a61-4977-b7a7-965763d1abfb" providerId="ADAL" clId="{2045B486-F200-43E9-9CDB-176398568AAB}" dt="2024-01-12T08:44:29.142" v="63" actId="732"/>
          <ac:picMkLst>
            <pc:docMk/>
            <pc:sldMk cId="3797831215" sldId="261"/>
            <ac:picMk id="3" creationId="{13F887B6-7E89-0EF5-F129-26FC448C8B96}"/>
          </ac:picMkLst>
        </pc:picChg>
        <pc:picChg chg="del">
          <ac:chgData name="Lauber, Dominique" userId="67737be7-9a61-4977-b7a7-965763d1abfb" providerId="ADAL" clId="{2045B486-F200-43E9-9CDB-176398568AAB}" dt="2024-01-12T08:42:38.242" v="48" actId="478"/>
          <ac:picMkLst>
            <pc:docMk/>
            <pc:sldMk cId="3797831215" sldId="261"/>
            <ac:picMk id="5" creationId="{B021483D-6428-4B89-9D69-9D743906E93B}"/>
          </ac:picMkLst>
        </pc:picChg>
      </pc:sldChg>
      <pc:sldChg chg="modSp mod">
        <pc:chgData name="Lauber, Dominique" userId="67737be7-9a61-4977-b7a7-965763d1abfb" providerId="ADAL" clId="{2045B486-F200-43E9-9CDB-176398568AAB}" dt="2024-01-12T09:05:29.101" v="163" actId="20577"/>
        <pc:sldMkLst>
          <pc:docMk/>
          <pc:sldMk cId="608152638" sldId="263"/>
        </pc:sldMkLst>
        <pc:spChg chg="mod">
          <ac:chgData name="Lauber, Dominique" userId="67737be7-9a61-4977-b7a7-965763d1abfb" providerId="ADAL" clId="{2045B486-F200-43E9-9CDB-176398568AAB}" dt="2024-01-12T09:05:29.101" v="163" actId="20577"/>
          <ac:spMkLst>
            <pc:docMk/>
            <pc:sldMk cId="608152638" sldId="263"/>
            <ac:spMk id="2" creationId="{1007A143-ADAA-4D5D-B6DA-3B20A1BA0AA0}"/>
          </ac:spMkLst>
        </pc:spChg>
        <pc:spChg chg="mod">
          <ac:chgData name="Lauber, Dominique" userId="67737be7-9a61-4977-b7a7-965763d1abfb" providerId="ADAL" clId="{2045B486-F200-43E9-9CDB-176398568AAB}" dt="2024-01-12T09:05:08.364" v="142" actId="207"/>
          <ac:spMkLst>
            <pc:docMk/>
            <pc:sldMk cId="608152638" sldId="263"/>
            <ac:spMk id="3" creationId="{927285A6-D92C-4C52-A1E8-BF01D4142522}"/>
          </ac:spMkLst>
        </pc:spChg>
      </pc:sldChg>
    </pc:docChg>
  </pc:docChgLst>
  <pc:docChgLst>
    <pc:chgData name="Lauber, Dominique" userId="67737be7-9a61-4977-b7a7-965763d1abfb" providerId="ADAL" clId="{AF4FD55E-FF34-4B5E-81C0-272D788FB337}"/>
    <pc:docChg chg="custSel addSld modSld">
      <pc:chgData name="Lauber, Dominique" userId="67737be7-9a61-4977-b7a7-965763d1abfb" providerId="ADAL" clId="{AF4FD55E-FF34-4B5E-81C0-272D788FB337}" dt="2022-01-12T10:41:33.546" v="802" actId="20577"/>
      <pc:docMkLst>
        <pc:docMk/>
      </pc:docMkLst>
      <pc:sldChg chg="modSp">
        <pc:chgData name="Lauber, Dominique" userId="67737be7-9a61-4977-b7a7-965763d1abfb" providerId="ADAL" clId="{AF4FD55E-FF34-4B5E-81C0-272D788FB337}" dt="2022-01-12T10:41:33.546" v="802" actId="20577"/>
        <pc:sldMkLst>
          <pc:docMk/>
          <pc:sldMk cId="3797831215" sldId="261"/>
        </pc:sldMkLst>
        <pc:spChg chg="mod">
          <ac:chgData name="Lauber, Dominique" userId="67737be7-9a61-4977-b7a7-965763d1abfb" providerId="ADAL" clId="{AF4FD55E-FF34-4B5E-81C0-272D788FB337}" dt="2022-01-11T18:24:53.529" v="0" actId="1076"/>
          <ac:spMkLst>
            <pc:docMk/>
            <pc:sldMk cId="3797831215" sldId="261"/>
            <ac:spMk id="4" creationId="{98424D7A-F632-43EA-87DE-ACF28B1138EA}"/>
          </ac:spMkLst>
        </pc:spChg>
        <pc:spChg chg="mod">
          <ac:chgData name="Lauber, Dominique" userId="67737be7-9a61-4977-b7a7-965763d1abfb" providerId="ADAL" clId="{AF4FD55E-FF34-4B5E-81C0-272D788FB337}" dt="2022-01-12T10:41:33.546" v="802" actId="20577"/>
          <ac:spMkLst>
            <pc:docMk/>
            <pc:sldMk cId="3797831215" sldId="261"/>
            <ac:spMk id="6" creationId="{7EBF05E7-0D96-436B-BA54-3BF20F20DBB8}"/>
          </ac:spMkLst>
        </pc:spChg>
      </pc:sldChg>
      <pc:sldChg chg="modSp">
        <pc:chgData name="Lauber, Dominique" userId="67737be7-9a61-4977-b7a7-965763d1abfb" providerId="ADAL" clId="{AF4FD55E-FF34-4B5E-81C0-272D788FB337}" dt="2022-01-11T18:32:31.832" v="41" actId="1076"/>
        <pc:sldMkLst>
          <pc:docMk/>
          <pc:sldMk cId="3304669146" sldId="262"/>
        </pc:sldMkLst>
        <pc:spChg chg="mod">
          <ac:chgData name="Lauber, Dominique" userId="67737be7-9a61-4977-b7a7-965763d1abfb" providerId="ADAL" clId="{AF4FD55E-FF34-4B5E-81C0-272D788FB337}" dt="2022-01-11T18:32:27.892" v="40" actId="1076"/>
          <ac:spMkLst>
            <pc:docMk/>
            <pc:sldMk cId="3304669146" sldId="262"/>
            <ac:spMk id="3" creationId="{314050D2-7DDA-4D91-85A5-7A48762DE684}"/>
          </ac:spMkLst>
        </pc:spChg>
        <pc:picChg chg="mod">
          <ac:chgData name="Lauber, Dominique" userId="67737be7-9a61-4977-b7a7-965763d1abfb" providerId="ADAL" clId="{AF4FD55E-FF34-4B5E-81C0-272D788FB337}" dt="2022-01-11T18:32:31.832" v="41" actId="1076"/>
          <ac:picMkLst>
            <pc:docMk/>
            <pc:sldMk cId="3304669146" sldId="262"/>
            <ac:picMk id="6" creationId="{CD993F61-8BAA-4A7D-A6B8-1B41037CB892}"/>
          </ac:picMkLst>
        </pc:picChg>
      </pc:sldChg>
      <pc:sldChg chg="addSp modSp add">
        <pc:chgData name="Lauber, Dominique" userId="67737be7-9a61-4977-b7a7-965763d1abfb" providerId="ADAL" clId="{AF4FD55E-FF34-4B5E-81C0-272D788FB337}" dt="2022-01-12T10:40:08.829" v="801" actId="1076"/>
        <pc:sldMkLst>
          <pc:docMk/>
          <pc:sldMk cId="608152638" sldId="263"/>
        </pc:sldMkLst>
        <pc:spChg chg="mod">
          <ac:chgData name="Lauber, Dominique" userId="67737be7-9a61-4977-b7a7-965763d1abfb" providerId="ADAL" clId="{AF4FD55E-FF34-4B5E-81C0-272D788FB337}" dt="2022-01-12T10:35:16.788" v="712" actId="1076"/>
          <ac:spMkLst>
            <pc:docMk/>
            <pc:sldMk cId="608152638" sldId="263"/>
            <ac:spMk id="2" creationId="{1007A143-ADAA-4D5D-B6DA-3B20A1BA0AA0}"/>
          </ac:spMkLst>
        </pc:spChg>
        <pc:spChg chg="add mod">
          <ac:chgData name="Lauber, Dominique" userId="67737be7-9a61-4977-b7a7-965763d1abfb" providerId="ADAL" clId="{AF4FD55E-FF34-4B5E-81C0-272D788FB337}" dt="2022-01-12T10:40:08.829" v="801" actId="1076"/>
          <ac:spMkLst>
            <pc:docMk/>
            <pc:sldMk cId="608152638" sldId="263"/>
            <ac:spMk id="3" creationId="{927285A6-D92C-4C52-A1E8-BF01D4142522}"/>
          </ac:spMkLst>
        </pc:spChg>
      </pc:sldChg>
    </pc:docChg>
  </pc:docChgLst>
  <pc:docChgLst>
    <pc:chgData name="Lauber, Dominique" userId="67737be7-9a61-4977-b7a7-965763d1abfb" providerId="ADAL" clId="{C1D4460D-CDB7-4E69-8EB6-74E4AD375AAB}"/>
    <pc:docChg chg="custSel modSld">
      <pc:chgData name="Lauber, Dominique" userId="67737be7-9a61-4977-b7a7-965763d1abfb" providerId="ADAL" clId="{C1D4460D-CDB7-4E69-8EB6-74E4AD375AAB}" dt="2023-04-18T15:56:37.393" v="0" actId="478"/>
      <pc:docMkLst>
        <pc:docMk/>
      </pc:docMkLst>
      <pc:sldChg chg="delSp mod">
        <pc:chgData name="Lauber, Dominique" userId="67737be7-9a61-4977-b7a7-965763d1abfb" providerId="ADAL" clId="{C1D4460D-CDB7-4E69-8EB6-74E4AD375AAB}" dt="2023-04-18T15:56:37.393" v="0" actId="478"/>
        <pc:sldMkLst>
          <pc:docMk/>
          <pc:sldMk cId="1871074527" sldId="257"/>
        </pc:sldMkLst>
        <pc:spChg chg="del">
          <ac:chgData name="Lauber, Dominique" userId="67737be7-9a61-4977-b7a7-965763d1abfb" providerId="ADAL" clId="{C1D4460D-CDB7-4E69-8EB6-74E4AD375AAB}" dt="2023-04-18T15:56:37.393" v="0" actId="478"/>
          <ac:spMkLst>
            <pc:docMk/>
            <pc:sldMk cId="1871074527" sldId="257"/>
            <ac:spMk id="4" creationId="{7BBB65DB-6011-42D7-96FB-67E3B99D4BA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14946090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44711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7530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7257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1160EA64-D806-43AC-9DF2-F8C432F32B4C}" type="datetimeFigureOut">
              <a:rPr lang="en-US" smtClean="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5385676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31234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7" name="Date Placeholder 6"/>
          <p:cNvSpPr>
            <a:spLocks noGrp="1"/>
          </p:cNvSpPr>
          <p:nvPr>
            <p:ph type="dt" sz="half" idx="10"/>
          </p:nvPr>
        </p:nvSpPr>
        <p:spPr/>
        <p:txBody>
          <a:bodyPr/>
          <a:lstStyle/>
          <a:p>
            <a:fld id="{4F7D4976-E339-4826-83B7-FBD03F55ECF8}" type="datetimeFigureOut">
              <a:rPr lang="en-US" smtClean="0"/>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‹Nr.›</a:t>
            </a:fld>
            <a:endParaRPr lang="en-US" dirty="0"/>
          </a:p>
        </p:txBody>
      </p:sp>
      <p:sp>
        <p:nvSpPr>
          <p:cNvPr id="10" name="Title 9"/>
          <p:cNvSpPr>
            <a:spLocks noGrp="1"/>
          </p:cNvSpPr>
          <p:nvPr>
            <p:ph type="title"/>
          </p:nvPr>
        </p:nvSpPr>
        <p:spPr/>
        <p:txBody>
          <a:bodyPr/>
          <a:lstStyle/>
          <a:p>
            <a:r>
              <a:rPr lang="de-DE"/>
              <a:t>Titelmasterformat durch Klicken bearbeiten</a:t>
            </a:r>
            <a:endParaRPr lang="en-US" dirty="0"/>
          </a:p>
        </p:txBody>
      </p:sp>
    </p:spTree>
    <p:extLst>
      <p:ext uri="{BB962C8B-B14F-4D97-AF65-F5344CB8AC3E}">
        <p14:creationId xmlns:p14="http://schemas.microsoft.com/office/powerpoint/2010/main" val="2359003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3959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45034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D1BE4249-C0D0-4B06-8692-E8BB871AF643}" type="datetimeFigureOut">
              <a:rPr lang="en-US" smtClean="0"/>
              <a:t>1/12/2024</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197001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1/12/2024</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48203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18548923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www.uni-due.de/biwi/studium/sa/master.php" TargetMode="External"/><Relationship Id="rId2" Type="http://schemas.openxmlformats.org/officeDocument/2006/relationships/hyperlink" Target="https://www.uni-due.de/studienangebote/studiengang.php?id=91" TargetMode="External"/><Relationship Id="rId1" Type="http://schemas.openxmlformats.org/officeDocument/2006/relationships/slideLayout" Target="../slideLayouts/slideLayout1.xml"/><Relationship Id="rId6" Type="http://schemas.openxmlformats.org/officeDocument/2006/relationships/hyperlink" Target="https://www.uni-due.de/studierendensekretariat/nc_verfahrensergebnisse.shtml" TargetMode="External"/><Relationship Id="rId5" Type="http://schemas.openxmlformats.org/officeDocument/2006/relationships/hyperlink" Target="https://www.uni-due.de/imperia/md/content/zentralverwaltung/bereinigte_sammlung/8-65-6-ws23.pdf" TargetMode="External"/><Relationship Id="rId4" Type="http://schemas.openxmlformats.org/officeDocument/2006/relationships/hyperlink" Target="https://www.uni-due.de/imperia/md/content/biwi/dekanat/ma_sozarb_modulhandbuch.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42080C-3A5A-4DC8-B64C-D748711FD3F0}"/>
              </a:ext>
            </a:extLst>
          </p:cNvPr>
          <p:cNvSpPr>
            <a:spLocks noGrp="1"/>
          </p:cNvSpPr>
          <p:nvPr>
            <p:ph type="ctrTitle"/>
          </p:nvPr>
        </p:nvSpPr>
        <p:spPr/>
        <p:txBody>
          <a:bodyPr/>
          <a:lstStyle/>
          <a:p>
            <a:r>
              <a:rPr lang="de-DE" dirty="0"/>
              <a:t>Soziale Arbeit (M.A.)</a:t>
            </a:r>
          </a:p>
        </p:txBody>
      </p:sp>
      <p:sp>
        <p:nvSpPr>
          <p:cNvPr id="3" name="Untertitel 2">
            <a:extLst>
              <a:ext uri="{FF2B5EF4-FFF2-40B4-BE49-F238E27FC236}">
                <a16:creationId xmlns:a16="http://schemas.microsoft.com/office/drawing/2014/main" id="{09CC6077-A745-474F-B293-D83EE060DB56}"/>
              </a:ext>
            </a:extLst>
          </p:cNvPr>
          <p:cNvSpPr>
            <a:spLocks noGrp="1"/>
          </p:cNvSpPr>
          <p:nvPr>
            <p:ph type="subTitle" idx="1"/>
          </p:nvPr>
        </p:nvSpPr>
        <p:spPr/>
        <p:txBody>
          <a:bodyPr/>
          <a:lstStyle/>
          <a:p>
            <a:r>
              <a:rPr lang="de-DE" dirty="0"/>
              <a:t>Universität Duisburg-Essen</a:t>
            </a:r>
          </a:p>
        </p:txBody>
      </p:sp>
    </p:spTree>
    <p:extLst>
      <p:ext uri="{BB962C8B-B14F-4D97-AF65-F5344CB8AC3E}">
        <p14:creationId xmlns:p14="http://schemas.microsoft.com/office/powerpoint/2010/main" val="248877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844C79-652B-453A-90BC-C02E24C2E468}"/>
              </a:ext>
            </a:extLst>
          </p:cNvPr>
          <p:cNvSpPr>
            <a:spLocks noGrp="1"/>
          </p:cNvSpPr>
          <p:nvPr>
            <p:ph type="title"/>
          </p:nvPr>
        </p:nvSpPr>
        <p:spPr/>
        <p:txBody>
          <a:bodyPr/>
          <a:lstStyle/>
          <a:p>
            <a:r>
              <a:rPr lang="de-DE" dirty="0"/>
              <a:t>Persönliches</a:t>
            </a:r>
          </a:p>
        </p:txBody>
      </p:sp>
      <p:sp>
        <p:nvSpPr>
          <p:cNvPr id="3" name="Inhaltsplatzhalter 2">
            <a:extLst>
              <a:ext uri="{FF2B5EF4-FFF2-40B4-BE49-F238E27FC236}">
                <a16:creationId xmlns:a16="http://schemas.microsoft.com/office/drawing/2014/main" id="{ABDB98D2-5CF7-4031-AA49-7CADD8996EBE}"/>
              </a:ext>
            </a:extLst>
          </p:cNvPr>
          <p:cNvSpPr>
            <a:spLocks noGrp="1"/>
          </p:cNvSpPr>
          <p:nvPr>
            <p:ph idx="1"/>
          </p:nvPr>
        </p:nvSpPr>
        <p:spPr>
          <a:xfrm>
            <a:off x="6725322" y="1535504"/>
            <a:ext cx="4815840" cy="2558144"/>
          </a:xfrm>
        </p:spPr>
        <p:txBody>
          <a:bodyPr>
            <a:normAutofit/>
          </a:bodyPr>
          <a:lstStyle/>
          <a:p>
            <a:pPr lvl="0"/>
            <a:r>
              <a:rPr lang="de-DE" sz="2400" dirty="0"/>
              <a:t>Bachelor Sozialarbeit/Sozialpädagogik an der HSD (Abschluss 2016)</a:t>
            </a:r>
          </a:p>
          <a:p>
            <a:pPr lvl="0"/>
            <a:r>
              <a:rPr lang="de-DE" sz="2400" dirty="0"/>
              <a:t>Master Soziale Arbeit an der Uni Duisburg-Essen (Abschluss 2021)</a:t>
            </a:r>
          </a:p>
          <a:p>
            <a:pPr lvl="0"/>
            <a:r>
              <a:rPr lang="de-DE" sz="2400" dirty="0"/>
              <a:t>Studienmotivation</a:t>
            </a:r>
          </a:p>
        </p:txBody>
      </p:sp>
    </p:spTree>
    <p:extLst>
      <p:ext uri="{BB962C8B-B14F-4D97-AF65-F5344CB8AC3E}">
        <p14:creationId xmlns:p14="http://schemas.microsoft.com/office/powerpoint/2010/main" val="187107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137A8-B908-4907-8D5A-6B4ACAC22AF0}"/>
              </a:ext>
            </a:extLst>
          </p:cNvPr>
          <p:cNvSpPr>
            <a:spLocks noGrp="1"/>
          </p:cNvSpPr>
          <p:nvPr>
            <p:ph type="title"/>
          </p:nvPr>
        </p:nvSpPr>
        <p:spPr/>
        <p:txBody>
          <a:bodyPr/>
          <a:lstStyle/>
          <a:p>
            <a:r>
              <a:rPr lang="de-DE" dirty="0"/>
              <a:t>Übersicht zum Studiengang</a:t>
            </a:r>
          </a:p>
        </p:txBody>
      </p:sp>
      <p:sp>
        <p:nvSpPr>
          <p:cNvPr id="3" name="Inhaltsplatzhalter 2">
            <a:extLst>
              <a:ext uri="{FF2B5EF4-FFF2-40B4-BE49-F238E27FC236}">
                <a16:creationId xmlns:a16="http://schemas.microsoft.com/office/drawing/2014/main" id="{391AA275-578D-4B53-B0C9-3D998A516D14}"/>
              </a:ext>
            </a:extLst>
          </p:cNvPr>
          <p:cNvSpPr>
            <a:spLocks noGrp="1"/>
          </p:cNvSpPr>
          <p:nvPr>
            <p:ph idx="1"/>
          </p:nvPr>
        </p:nvSpPr>
        <p:spPr>
          <a:xfrm>
            <a:off x="6588741" y="1632181"/>
            <a:ext cx="4815840" cy="2364790"/>
          </a:xfrm>
        </p:spPr>
        <p:txBody>
          <a:bodyPr>
            <a:normAutofit/>
          </a:bodyPr>
          <a:lstStyle/>
          <a:p>
            <a:r>
              <a:rPr lang="de-DE" sz="2200" dirty="0"/>
              <a:t>Soziale Arbeit (M.A. - Master </a:t>
            </a:r>
            <a:r>
              <a:rPr lang="de-DE" sz="2200" dirty="0" err="1"/>
              <a:t>of</a:t>
            </a:r>
            <a:r>
              <a:rPr lang="de-DE" sz="2200" dirty="0"/>
              <a:t> Arts)</a:t>
            </a:r>
          </a:p>
          <a:p>
            <a:pPr lvl="0"/>
            <a:r>
              <a:rPr lang="de-DE" sz="2200" dirty="0"/>
              <a:t>Regelstudienzeit: 4 Semester</a:t>
            </a:r>
          </a:p>
          <a:p>
            <a:pPr lvl="0"/>
            <a:r>
              <a:rPr lang="de-DE" sz="2200" dirty="0"/>
              <a:t>ECTS: 120</a:t>
            </a:r>
          </a:p>
          <a:p>
            <a:r>
              <a:rPr lang="de-DE" sz="2200" dirty="0"/>
              <a:t>Beginn jährlich im Wintersemester</a:t>
            </a:r>
          </a:p>
          <a:p>
            <a:r>
              <a:rPr lang="de-DE" sz="2200" dirty="0"/>
              <a:t>Campus Essen</a:t>
            </a:r>
          </a:p>
          <a:p>
            <a:endParaRPr lang="de-DE" dirty="0"/>
          </a:p>
        </p:txBody>
      </p:sp>
      <p:sp>
        <p:nvSpPr>
          <p:cNvPr id="4" name="Textplatzhalter 3">
            <a:extLst>
              <a:ext uri="{FF2B5EF4-FFF2-40B4-BE49-F238E27FC236}">
                <a16:creationId xmlns:a16="http://schemas.microsoft.com/office/drawing/2014/main" id="{D5E9094A-4D38-4805-8F76-701AA624ADA1}"/>
              </a:ext>
            </a:extLst>
          </p:cNvPr>
          <p:cNvSpPr>
            <a:spLocks noGrp="1"/>
          </p:cNvSpPr>
          <p:nvPr>
            <p:ph type="body" sz="half" idx="2"/>
          </p:nvPr>
        </p:nvSpPr>
        <p:spPr/>
        <p:txBody>
          <a:bodyPr/>
          <a:lstStyle/>
          <a:p>
            <a:r>
              <a:rPr lang="de-DE" dirty="0"/>
              <a:t>	</a:t>
            </a:r>
          </a:p>
        </p:txBody>
      </p:sp>
    </p:spTree>
    <p:extLst>
      <p:ext uri="{BB962C8B-B14F-4D97-AF65-F5344CB8AC3E}">
        <p14:creationId xmlns:p14="http://schemas.microsoft.com/office/powerpoint/2010/main" val="87109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9C1BD4-9ED7-4BE4-BAC6-846C2F297AB7}"/>
              </a:ext>
            </a:extLst>
          </p:cNvPr>
          <p:cNvSpPr>
            <a:spLocks noGrp="1"/>
          </p:cNvSpPr>
          <p:nvPr>
            <p:ph type="title"/>
          </p:nvPr>
        </p:nvSpPr>
        <p:spPr>
          <a:xfrm>
            <a:off x="769620" y="2166643"/>
            <a:ext cx="4486656" cy="1621071"/>
          </a:xfrm>
        </p:spPr>
        <p:txBody>
          <a:bodyPr>
            <a:normAutofit/>
          </a:bodyPr>
          <a:lstStyle/>
          <a:p>
            <a:r>
              <a:rPr lang="de-DE" dirty="0"/>
              <a:t>Zugangs-voraussetzungen &amp; Bewerbung</a:t>
            </a:r>
          </a:p>
        </p:txBody>
      </p:sp>
      <p:sp>
        <p:nvSpPr>
          <p:cNvPr id="3" name="Inhaltsplatzhalter 2">
            <a:extLst>
              <a:ext uri="{FF2B5EF4-FFF2-40B4-BE49-F238E27FC236}">
                <a16:creationId xmlns:a16="http://schemas.microsoft.com/office/drawing/2014/main" id="{98BD349B-1E9A-4B23-8D27-8B0926045A89}"/>
              </a:ext>
            </a:extLst>
          </p:cNvPr>
          <p:cNvSpPr>
            <a:spLocks noGrp="1"/>
          </p:cNvSpPr>
          <p:nvPr>
            <p:ph idx="1"/>
          </p:nvPr>
        </p:nvSpPr>
        <p:spPr>
          <a:xfrm>
            <a:off x="6768353" y="662402"/>
            <a:ext cx="4815840" cy="5533196"/>
          </a:xfrm>
        </p:spPr>
        <p:txBody>
          <a:bodyPr>
            <a:normAutofit fontScale="92500" lnSpcReduction="10000"/>
          </a:bodyPr>
          <a:lstStyle/>
          <a:p>
            <a:pPr marL="0" indent="0">
              <a:buNone/>
            </a:pPr>
            <a:r>
              <a:rPr lang="de-DE" sz="2000" b="1" dirty="0"/>
              <a:t>Zugangsvoraussetzungen</a:t>
            </a:r>
          </a:p>
          <a:p>
            <a:pPr lvl="0"/>
            <a:r>
              <a:rPr lang="de-DE" sz="2000" dirty="0"/>
              <a:t>erfolgreich absolviertes Bachelor-Studium der Sozialen Arbeit (mind. 180 ECTS-</a:t>
            </a:r>
            <a:r>
              <a:rPr lang="de-DE" sz="2000" dirty="0" err="1"/>
              <a:t>Credits</a:t>
            </a:r>
            <a:r>
              <a:rPr lang="de-DE" sz="2000" dirty="0"/>
              <a:t>) an einer Hochschule oder Universität</a:t>
            </a:r>
          </a:p>
          <a:p>
            <a:pPr lvl="0"/>
            <a:r>
              <a:rPr lang="de-DE" sz="2000" dirty="0"/>
              <a:t>Abschlussnote Bachelor-Studium: mindestens 2,0</a:t>
            </a:r>
          </a:p>
          <a:p>
            <a:pPr marL="0" lvl="0" indent="0">
              <a:buNone/>
            </a:pPr>
            <a:endParaRPr lang="de-DE" sz="2000" dirty="0"/>
          </a:p>
          <a:p>
            <a:pPr marL="0" indent="0">
              <a:buNone/>
            </a:pPr>
            <a:r>
              <a:rPr lang="de-DE" sz="2000" b="1" dirty="0"/>
              <a:t>Bewerbung</a:t>
            </a:r>
          </a:p>
          <a:p>
            <a:pPr lvl="0"/>
            <a:r>
              <a:rPr lang="de-DE" sz="2000" dirty="0"/>
              <a:t>online</a:t>
            </a:r>
          </a:p>
          <a:p>
            <a:pPr lvl="0"/>
            <a:r>
              <a:rPr lang="de-DE" sz="2000" dirty="0"/>
              <a:t>Bewerbungsphase (vergangenes Jahr):</a:t>
            </a:r>
            <a:br>
              <a:rPr lang="de-DE" sz="2000" dirty="0"/>
            </a:br>
            <a:r>
              <a:rPr lang="de-DE" sz="2000" dirty="0"/>
              <a:t>ab Anfang Juni 2023, Bewerbungsschluss 15.07.2023 für das Wintersemester 2023/2024**</a:t>
            </a:r>
          </a:p>
          <a:p>
            <a:pPr marL="0" indent="0">
              <a:buNone/>
            </a:pPr>
            <a:endParaRPr lang="de-DE" dirty="0"/>
          </a:p>
          <a:p>
            <a:pPr marL="0" indent="0">
              <a:buNone/>
            </a:pPr>
            <a:r>
              <a:rPr lang="de-DE" sz="1300" dirty="0"/>
              <a:t>**BA-Zeugnis kann nachgereicht werden, wenn zum Zeitpunkt der Bewerbung 150 ECTS nachgewiesen werden können</a:t>
            </a:r>
          </a:p>
          <a:p>
            <a:endParaRPr lang="de-DE" dirty="0"/>
          </a:p>
        </p:txBody>
      </p:sp>
    </p:spTree>
    <p:extLst>
      <p:ext uri="{BB962C8B-B14F-4D97-AF65-F5344CB8AC3E}">
        <p14:creationId xmlns:p14="http://schemas.microsoft.com/office/powerpoint/2010/main" val="51719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98424D7A-F632-43EA-87DE-ACF28B1138EA}"/>
              </a:ext>
            </a:extLst>
          </p:cNvPr>
          <p:cNvSpPr txBox="1">
            <a:spLocks/>
          </p:cNvSpPr>
          <p:nvPr/>
        </p:nvSpPr>
        <p:spPr bwMode="blackWhite">
          <a:xfrm>
            <a:off x="3848501" y="227626"/>
            <a:ext cx="4494998" cy="1134640"/>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de-DE" dirty="0"/>
              <a:t>Inhalte</a:t>
            </a:r>
          </a:p>
        </p:txBody>
      </p:sp>
      <p:sp>
        <p:nvSpPr>
          <p:cNvPr id="6" name="Textfeld 5">
            <a:extLst>
              <a:ext uri="{FF2B5EF4-FFF2-40B4-BE49-F238E27FC236}">
                <a16:creationId xmlns:a16="http://schemas.microsoft.com/office/drawing/2014/main" id="{7EBF05E7-0D96-436B-BA54-3BF20F20DBB8}"/>
              </a:ext>
            </a:extLst>
          </p:cNvPr>
          <p:cNvSpPr txBox="1"/>
          <p:nvPr/>
        </p:nvSpPr>
        <p:spPr>
          <a:xfrm>
            <a:off x="8573846" y="2689960"/>
            <a:ext cx="3320526" cy="2862322"/>
          </a:xfrm>
          <a:prstGeom prst="rect">
            <a:avLst/>
          </a:prstGeom>
          <a:noFill/>
        </p:spPr>
        <p:txBody>
          <a:bodyPr wrap="square" rtlCol="0">
            <a:spAutoFit/>
          </a:bodyPr>
          <a:lstStyle/>
          <a:p>
            <a:pPr marL="285750" lvl="0" indent="-285750">
              <a:buFont typeface="Wingdings" panose="05000000000000000000" pitchFamily="2" charset="2"/>
              <a:buChar char="ü"/>
            </a:pPr>
            <a:r>
              <a:rPr lang="de-DE" dirty="0"/>
              <a:t>Generalistisch orientierter Studiengang</a:t>
            </a:r>
          </a:p>
          <a:p>
            <a:pPr lvl="0"/>
            <a:endParaRPr lang="de-DE" dirty="0"/>
          </a:p>
          <a:p>
            <a:pPr marL="285750" lvl="0" indent="-285750">
              <a:buFont typeface="Wingdings" panose="05000000000000000000" pitchFamily="2" charset="2"/>
              <a:buChar char="ü"/>
            </a:pPr>
            <a:r>
              <a:rPr lang="de-DE" dirty="0"/>
              <a:t>Schwerpunkte Forschung  (und Leitungsfunktionen)</a:t>
            </a:r>
            <a:endParaRPr lang="de-DE" sz="2000" dirty="0"/>
          </a:p>
          <a:p>
            <a:endParaRPr lang="de-DE" dirty="0"/>
          </a:p>
          <a:p>
            <a:pPr marL="342900" indent="-342900">
              <a:buFont typeface="Wingdings" panose="05000000000000000000" pitchFamily="2" charset="2"/>
              <a:buChar char="ü"/>
            </a:pPr>
            <a:r>
              <a:rPr lang="de-DE" dirty="0"/>
              <a:t>viel Literaturarbeit</a:t>
            </a:r>
          </a:p>
          <a:p>
            <a:endParaRPr lang="de-DE" dirty="0"/>
          </a:p>
          <a:p>
            <a:pPr marL="342900" indent="-342900">
              <a:buFont typeface="Wingdings" panose="05000000000000000000" pitchFamily="2" charset="2"/>
              <a:buChar char="ü"/>
            </a:pPr>
            <a:r>
              <a:rPr lang="de-DE" dirty="0"/>
              <a:t>Bereitet auf Praxis und Forschung Sozialer Arbeit vor</a:t>
            </a:r>
          </a:p>
        </p:txBody>
      </p:sp>
      <p:pic>
        <p:nvPicPr>
          <p:cNvPr id="3" name="Grafik 2" descr="Ein Bild, das Text, Screenshot, Schrift, Zahl enthält.&#10;&#10;Automatisch generierte Beschreibung">
            <a:extLst>
              <a:ext uri="{FF2B5EF4-FFF2-40B4-BE49-F238E27FC236}">
                <a16:creationId xmlns:a16="http://schemas.microsoft.com/office/drawing/2014/main" id="{13F887B6-7E89-0EF5-F129-26FC448C8B96}"/>
              </a:ext>
            </a:extLst>
          </p:cNvPr>
          <p:cNvPicPr>
            <a:picLocks noChangeAspect="1"/>
          </p:cNvPicPr>
          <p:nvPr/>
        </p:nvPicPr>
        <p:blipFill rotWithShape="1">
          <a:blip r:embed="rId2"/>
          <a:srcRect l="2468" t="5093" r="2140" b="3190"/>
          <a:stretch/>
        </p:blipFill>
        <p:spPr>
          <a:xfrm>
            <a:off x="553844" y="1410625"/>
            <a:ext cx="7259196" cy="5294975"/>
          </a:xfrm>
          <a:prstGeom prst="rect">
            <a:avLst/>
          </a:prstGeom>
        </p:spPr>
      </p:pic>
    </p:spTree>
    <p:extLst>
      <p:ext uri="{BB962C8B-B14F-4D97-AF65-F5344CB8AC3E}">
        <p14:creationId xmlns:p14="http://schemas.microsoft.com/office/powerpoint/2010/main" val="379783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77EBD1-F7E8-4442-BEE9-3657716EF3B2}"/>
              </a:ext>
            </a:extLst>
          </p:cNvPr>
          <p:cNvSpPr>
            <a:spLocks noGrp="1"/>
          </p:cNvSpPr>
          <p:nvPr>
            <p:ph type="title"/>
          </p:nvPr>
        </p:nvSpPr>
        <p:spPr/>
        <p:txBody>
          <a:bodyPr/>
          <a:lstStyle/>
          <a:p>
            <a:r>
              <a:rPr lang="de-DE" dirty="0"/>
              <a:t>sonstiges</a:t>
            </a:r>
          </a:p>
        </p:txBody>
      </p:sp>
      <p:sp>
        <p:nvSpPr>
          <p:cNvPr id="3" name="Inhaltsplatzhalter 2">
            <a:extLst>
              <a:ext uri="{FF2B5EF4-FFF2-40B4-BE49-F238E27FC236}">
                <a16:creationId xmlns:a16="http://schemas.microsoft.com/office/drawing/2014/main" id="{314050D2-7DDA-4D91-85A5-7A48762DE684}"/>
              </a:ext>
            </a:extLst>
          </p:cNvPr>
          <p:cNvSpPr>
            <a:spLocks noGrp="1"/>
          </p:cNvSpPr>
          <p:nvPr>
            <p:ph idx="1"/>
          </p:nvPr>
        </p:nvSpPr>
        <p:spPr>
          <a:xfrm>
            <a:off x="6800627" y="1636614"/>
            <a:ext cx="4815840" cy="2549562"/>
          </a:xfrm>
        </p:spPr>
        <p:txBody>
          <a:bodyPr>
            <a:normAutofit/>
          </a:bodyPr>
          <a:lstStyle/>
          <a:p>
            <a:pPr lvl="0"/>
            <a:r>
              <a:rPr lang="de-DE" sz="2200" dirty="0"/>
              <a:t>Pendeln nach Essen ist gut möglich</a:t>
            </a:r>
          </a:p>
          <a:p>
            <a:pPr lvl="0"/>
            <a:r>
              <a:rPr lang="de-DE" sz="2200" dirty="0"/>
              <a:t>Kleine, bunte Kohorten, persönlicher Umgang</a:t>
            </a:r>
          </a:p>
          <a:p>
            <a:pPr lvl="0"/>
            <a:r>
              <a:rPr lang="de-DE" sz="2200" dirty="0"/>
              <a:t>sehr unterstützende Lehrende</a:t>
            </a:r>
          </a:p>
          <a:p>
            <a:pPr lvl="0"/>
            <a:r>
              <a:rPr lang="de-DE" sz="2200" dirty="0"/>
              <a:t>keine falsche Scheu vor der Universität! </a:t>
            </a:r>
          </a:p>
          <a:p>
            <a:endParaRPr lang="de-DE" dirty="0"/>
          </a:p>
        </p:txBody>
      </p:sp>
      <p:sp>
        <p:nvSpPr>
          <p:cNvPr id="4" name="Textplatzhalter 3">
            <a:extLst>
              <a:ext uri="{FF2B5EF4-FFF2-40B4-BE49-F238E27FC236}">
                <a16:creationId xmlns:a16="http://schemas.microsoft.com/office/drawing/2014/main" id="{B2D09522-41E9-4490-A991-89CF4B143D67}"/>
              </a:ext>
            </a:extLst>
          </p:cNvPr>
          <p:cNvSpPr>
            <a:spLocks noGrp="1"/>
          </p:cNvSpPr>
          <p:nvPr>
            <p:ph type="body" sz="half" idx="2"/>
          </p:nvPr>
        </p:nvSpPr>
        <p:spPr/>
        <p:txBody>
          <a:bodyPr/>
          <a:lstStyle/>
          <a:p>
            <a:endParaRPr lang="de-DE" dirty="0"/>
          </a:p>
        </p:txBody>
      </p:sp>
      <p:pic>
        <p:nvPicPr>
          <p:cNvPr id="6" name="Grafik 5" descr="Lachendes Gesicht ohne Füllung">
            <a:extLst>
              <a:ext uri="{FF2B5EF4-FFF2-40B4-BE49-F238E27FC236}">
                <a16:creationId xmlns:a16="http://schemas.microsoft.com/office/drawing/2014/main" id="{CD993F61-8BAA-4A7D-A6B8-1B41037CB8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39375" y="3718219"/>
            <a:ext cx="381896" cy="381896"/>
          </a:xfrm>
          <a:prstGeom prst="rect">
            <a:avLst/>
          </a:prstGeom>
        </p:spPr>
      </p:pic>
    </p:spTree>
    <p:extLst>
      <p:ext uri="{BB962C8B-B14F-4D97-AF65-F5344CB8AC3E}">
        <p14:creationId xmlns:p14="http://schemas.microsoft.com/office/powerpoint/2010/main" val="330466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07A143-ADAA-4D5D-B6DA-3B20A1BA0AA0}"/>
              </a:ext>
            </a:extLst>
          </p:cNvPr>
          <p:cNvSpPr>
            <a:spLocks noGrp="1"/>
          </p:cNvSpPr>
          <p:nvPr>
            <p:ph type="ctrTitle"/>
          </p:nvPr>
        </p:nvSpPr>
        <p:spPr>
          <a:xfrm>
            <a:off x="1600199" y="394042"/>
            <a:ext cx="8991600" cy="1003437"/>
          </a:xfrm>
        </p:spPr>
        <p:txBody>
          <a:bodyPr/>
          <a:lstStyle/>
          <a:p>
            <a:r>
              <a:rPr lang="de-DE" dirty="0"/>
              <a:t>Weitere Informationen</a:t>
            </a:r>
          </a:p>
        </p:txBody>
      </p:sp>
      <p:sp>
        <p:nvSpPr>
          <p:cNvPr id="3" name="Rechteck 2">
            <a:extLst>
              <a:ext uri="{FF2B5EF4-FFF2-40B4-BE49-F238E27FC236}">
                <a16:creationId xmlns:a16="http://schemas.microsoft.com/office/drawing/2014/main" id="{927285A6-D92C-4C52-A1E8-BF01D4142522}"/>
              </a:ext>
            </a:extLst>
          </p:cNvPr>
          <p:cNvSpPr/>
          <p:nvPr/>
        </p:nvSpPr>
        <p:spPr>
          <a:xfrm>
            <a:off x="546365" y="1886021"/>
            <a:ext cx="11297703" cy="2862322"/>
          </a:xfrm>
          <a:prstGeom prst="rect">
            <a:avLst/>
          </a:prstGeom>
        </p:spPr>
        <p:txBody>
          <a:bodyPr wrap="square">
            <a:spAutoFit/>
          </a:bodyPr>
          <a:lstStyle/>
          <a:p>
            <a:r>
              <a:rPr lang="de-DE" dirty="0"/>
              <a:t>Infoseite zum Master Soziale Arbeit: </a:t>
            </a:r>
            <a:r>
              <a:rPr lang="de-DE" dirty="0">
                <a:solidFill>
                  <a:schemeClr val="accent3"/>
                </a:solidFill>
                <a:hlinkClick r:id="rId2">
                  <a:extLst>
                    <a:ext uri="{A12FA001-AC4F-418D-AE19-62706E023703}">
                      <ahyp:hlinkClr xmlns:ahyp="http://schemas.microsoft.com/office/drawing/2018/hyperlinkcolor" val="tx"/>
                    </a:ext>
                  </a:extLst>
                </a:hlinkClick>
              </a:rPr>
              <a:t>Studienangebot (uni-due.de)</a:t>
            </a:r>
            <a:endParaRPr lang="de-DE" dirty="0">
              <a:solidFill>
                <a:schemeClr val="accent3"/>
              </a:solidFill>
            </a:endParaRPr>
          </a:p>
          <a:p>
            <a:endParaRPr lang="de-DE" dirty="0">
              <a:solidFill>
                <a:schemeClr val="accent3"/>
              </a:solidFill>
            </a:endParaRPr>
          </a:p>
          <a:p>
            <a:r>
              <a:rPr lang="de-DE" dirty="0"/>
              <a:t>Wichtigste Ansprechpartner*innen zum Master Soziale Arbeit: </a:t>
            </a:r>
            <a:r>
              <a:rPr lang="de-DE" dirty="0">
                <a:solidFill>
                  <a:schemeClr val="accent3"/>
                </a:solidFill>
                <a:hlinkClick r:id="rId3">
                  <a:extLst>
                    <a:ext uri="{A12FA001-AC4F-418D-AE19-62706E023703}">
                      <ahyp:hlinkClr xmlns:ahyp="http://schemas.microsoft.com/office/drawing/2018/hyperlinkcolor" val="tx"/>
                    </a:ext>
                  </a:extLst>
                </a:hlinkClick>
              </a:rPr>
              <a:t>Soziale Arbeit (M.A. - Master </a:t>
            </a:r>
            <a:r>
              <a:rPr lang="de-DE" dirty="0" err="1">
                <a:solidFill>
                  <a:schemeClr val="accent3"/>
                </a:solidFill>
                <a:hlinkClick r:id="rId3">
                  <a:extLst>
                    <a:ext uri="{A12FA001-AC4F-418D-AE19-62706E023703}">
                      <ahyp:hlinkClr xmlns:ahyp="http://schemas.microsoft.com/office/drawing/2018/hyperlinkcolor" val="tx"/>
                    </a:ext>
                  </a:extLst>
                </a:hlinkClick>
              </a:rPr>
              <a:t>of</a:t>
            </a:r>
            <a:r>
              <a:rPr lang="de-DE" dirty="0">
                <a:solidFill>
                  <a:schemeClr val="accent3"/>
                </a:solidFill>
                <a:hlinkClick r:id="rId3">
                  <a:extLst>
                    <a:ext uri="{A12FA001-AC4F-418D-AE19-62706E023703}">
                      <ahyp:hlinkClr xmlns:ahyp="http://schemas.microsoft.com/office/drawing/2018/hyperlinkcolor" val="tx"/>
                    </a:ext>
                  </a:extLst>
                </a:hlinkClick>
              </a:rPr>
              <a:t> Arts) (uni-due.de)</a:t>
            </a:r>
            <a:endParaRPr lang="de-DE" dirty="0">
              <a:solidFill>
                <a:schemeClr val="accent3"/>
              </a:solidFill>
            </a:endParaRPr>
          </a:p>
          <a:p>
            <a:endParaRPr lang="de-DE" dirty="0"/>
          </a:p>
          <a:p>
            <a:r>
              <a:rPr lang="de-DE" dirty="0"/>
              <a:t>Modulhandbuch (Stand 17.04.2023): </a:t>
            </a:r>
            <a:r>
              <a:rPr lang="de-DE" dirty="0">
                <a:solidFill>
                  <a:schemeClr val="accent3"/>
                </a:solidFill>
                <a:hlinkClick r:id="rId4">
                  <a:extLst>
                    <a:ext uri="{A12FA001-AC4F-418D-AE19-62706E023703}">
                      <ahyp:hlinkClr xmlns:ahyp="http://schemas.microsoft.com/office/drawing/2018/hyperlinkcolor" val="tx"/>
                    </a:ext>
                  </a:extLst>
                </a:hlinkClick>
              </a:rPr>
              <a:t>https://www.uni-due.de/imperia/md/content/biwi/dekanat/ma_sozarb_modulhandbuch.pdf</a:t>
            </a:r>
            <a:endParaRPr lang="de-DE" dirty="0">
              <a:solidFill>
                <a:schemeClr val="accent3"/>
              </a:solidFill>
            </a:endParaRPr>
          </a:p>
          <a:p>
            <a:endParaRPr lang="de-DE" dirty="0"/>
          </a:p>
          <a:p>
            <a:r>
              <a:rPr lang="de-DE" dirty="0"/>
              <a:t>Aktuelle Prüfungsordnung (2020) mit Zulassungsvoraussetzungen, Regelstudienzeit etc.: </a:t>
            </a:r>
            <a:r>
              <a:rPr lang="de-DE" dirty="0">
                <a:solidFill>
                  <a:schemeClr val="accent3"/>
                </a:solidFill>
                <a:hlinkClick r:id="rId5">
                  <a:extLst>
                    <a:ext uri="{A12FA001-AC4F-418D-AE19-62706E023703}">
                      <ahyp:hlinkClr xmlns:ahyp="http://schemas.microsoft.com/office/drawing/2018/hyperlinkcolor" val="tx"/>
                    </a:ext>
                  </a:extLst>
                </a:hlinkClick>
              </a:rPr>
              <a:t>8-65-6-ws23.pdf (uni-due.de)</a:t>
            </a:r>
            <a:endParaRPr lang="de-DE" dirty="0">
              <a:solidFill>
                <a:schemeClr val="accent3"/>
              </a:solidFill>
            </a:endParaRPr>
          </a:p>
          <a:p>
            <a:endParaRPr lang="de-DE" dirty="0"/>
          </a:p>
          <a:p>
            <a:r>
              <a:rPr lang="de-DE" dirty="0"/>
              <a:t>NC- Verfahrensergebnisse der letzten Semester: </a:t>
            </a:r>
            <a:r>
              <a:rPr lang="de-DE" dirty="0">
                <a:solidFill>
                  <a:schemeClr val="accent3"/>
                </a:solidFill>
                <a:hlinkClick r:id="rId6">
                  <a:extLst>
                    <a:ext uri="{A12FA001-AC4F-418D-AE19-62706E023703}">
                      <ahyp:hlinkClr xmlns:ahyp="http://schemas.microsoft.com/office/drawing/2018/hyperlinkcolor" val="tx"/>
                    </a:ext>
                  </a:extLst>
                </a:hlinkClick>
              </a:rPr>
              <a:t>NC - Verfahrensergebnisse (uni-due.de)</a:t>
            </a:r>
            <a:endParaRPr lang="de-DE" dirty="0">
              <a:solidFill>
                <a:schemeClr val="accent3"/>
              </a:solidFill>
            </a:endParaRPr>
          </a:p>
        </p:txBody>
      </p:sp>
    </p:spTree>
    <p:extLst>
      <p:ext uri="{BB962C8B-B14F-4D97-AF65-F5344CB8AC3E}">
        <p14:creationId xmlns:p14="http://schemas.microsoft.com/office/powerpoint/2010/main" val="608152638"/>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4E6B64AA3B354469696DB4891A98626" ma:contentTypeVersion="2" ma:contentTypeDescription="Ein neues Dokument erstellen." ma:contentTypeScope="" ma:versionID="22c36d3b2d89199d83c3b562d32a74dd">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4DF892-0D14-48B4-AE5D-16DED6EEA871}">
  <ds:schemaRefs>
    <ds:schemaRef ds:uri="http://purl.org/dc/elements/1.1/"/>
    <ds:schemaRef ds:uri="http://schemas.microsoft.com/office/2006/metadata/properties"/>
    <ds:schemaRef ds:uri="6ee2b76d-2a86-44c3-a777-892608d4156c"/>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95A8C2EC-CF75-4C4C-9AD5-A255F29018C9}">
  <ds:schemaRefs>
    <ds:schemaRef ds:uri="http://schemas.microsoft.com/sharepoint/v3/contenttype/forms"/>
  </ds:schemaRefs>
</ds:datastoreItem>
</file>

<file path=customXml/itemProps3.xml><?xml version="1.0" encoding="utf-8"?>
<ds:datastoreItem xmlns:ds="http://schemas.openxmlformats.org/officeDocument/2006/customXml" ds:itemID="{5A660390-3C85-450B-A48C-5D1BE2A9113C}"/>
</file>

<file path=docProps/app.xml><?xml version="1.0" encoding="utf-8"?>
<Properties xmlns="http://schemas.openxmlformats.org/officeDocument/2006/extended-properties" xmlns:vt="http://schemas.openxmlformats.org/officeDocument/2006/docPropsVTypes">
  <Template/>
  <TotalTime>0</TotalTime>
  <Words>271</Words>
  <Application>Microsoft Office PowerPoint</Application>
  <PresentationFormat>Breitbild</PresentationFormat>
  <Paragraphs>46</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Gill Sans MT</vt:lpstr>
      <vt:lpstr>Wingdings</vt:lpstr>
      <vt:lpstr>Parcel</vt:lpstr>
      <vt:lpstr>Soziale Arbeit (M.A.)</vt:lpstr>
      <vt:lpstr>Persönliches</vt:lpstr>
      <vt:lpstr>Übersicht zum Studiengang</vt:lpstr>
      <vt:lpstr>Zugangs-voraussetzungen &amp; Bewerbung</vt:lpstr>
      <vt:lpstr>PowerPoint-Präsentation</vt:lpstr>
      <vt:lpstr>sonstiges</vt:lpstr>
      <vt:lpstr>Weitere Informationen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Soziale Arbeit (M.A.)</dc:title>
  <dc:creator>Lauber, Dominique</dc:creator>
  <cp:lastModifiedBy>Lauber, Dominique</cp:lastModifiedBy>
  <cp:revision>6</cp:revision>
  <cp:lastPrinted>2022-01-12T10:41:07Z</cp:lastPrinted>
  <dcterms:created xsi:type="dcterms:W3CDTF">2022-01-11T17:54:50Z</dcterms:created>
  <dcterms:modified xsi:type="dcterms:W3CDTF">2024-01-12T09:06:54Z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0x01010094E6B64AA3B354469696DB4891A98626</vt:lpwstr>
  </property>
</Properties>
</file>