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8" r:id="rId5"/>
    <p:sldId id="259" r:id="rId6"/>
    <p:sldId id="260" r:id="rId7"/>
    <p:sldId id="261" r:id="rId8"/>
    <p:sldId id="262" r:id="rId9"/>
    <p:sldId id="263" r:id="rId10"/>
    <p:sldId id="264" r:id="rId11"/>
    <p:sldId id="265" r:id="rId12"/>
    <p:sldId id="266" r:id="rId13"/>
    <p:sldId id="267" r:id="rId14"/>
    <p:sldId id="268" r:id="rId15"/>
  </p:sldIdLst>
  <p:sldSz cx="9144000" cy="5143500" type="screen16x9"/>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25FE0A-26D8-4AB7-A09B-8C44B0DC2DB0}" v="127" dt="2024-02-19T09:24:35.89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730" y="82"/>
      </p:cViewPr>
      <p:guideLst>
        <p:guide orient="horz" pos="2160"/>
        <p:guide pos="2880"/>
        <p:guide orient="horz"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gfort, Jana" userId="S::jana.bergfort@study.hs-duesseldorf.de::4e261f73-e072-4b9a-9629-d5212ecac91a" providerId="AD" clId="Web-{7B25FE0A-26D8-4AB7-A09B-8C44B0DC2DB0}"/>
    <pc:docChg chg="modSld">
      <pc:chgData name="Bergfort, Jana" userId="S::jana.bergfort@study.hs-duesseldorf.de::4e261f73-e072-4b9a-9629-d5212ecac91a" providerId="AD" clId="Web-{7B25FE0A-26D8-4AB7-A09B-8C44B0DC2DB0}" dt="2024-02-19T09:24:35.895" v="124" actId="20577"/>
      <pc:docMkLst>
        <pc:docMk/>
      </pc:docMkLst>
      <pc:sldChg chg="modSp">
        <pc:chgData name="Bergfort, Jana" userId="S::jana.bergfort@study.hs-duesseldorf.de::4e261f73-e072-4b9a-9629-d5212ecac91a" providerId="AD" clId="Web-{7B25FE0A-26D8-4AB7-A09B-8C44B0DC2DB0}" dt="2024-02-19T09:16:28.128" v="8" actId="20577"/>
        <pc:sldMkLst>
          <pc:docMk/>
          <pc:sldMk cId="4080567520" sldId="264"/>
        </pc:sldMkLst>
        <pc:spChg chg="mod">
          <ac:chgData name="Bergfort, Jana" userId="S::jana.bergfort@study.hs-duesseldorf.de::4e261f73-e072-4b9a-9629-d5212ecac91a" providerId="AD" clId="Web-{7B25FE0A-26D8-4AB7-A09B-8C44B0DC2DB0}" dt="2024-02-19T09:16:28.128" v="8" actId="20577"/>
          <ac:spMkLst>
            <pc:docMk/>
            <pc:sldMk cId="4080567520" sldId="264"/>
            <ac:spMk id="10" creationId="{20B3ACF0-5A9D-1098-68CE-C1407E37A47D}"/>
          </ac:spMkLst>
        </pc:spChg>
      </pc:sldChg>
      <pc:sldChg chg="modSp">
        <pc:chgData name="Bergfort, Jana" userId="S::jana.bergfort@study.hs-duesseldorf.de::4e261f73-e072-4b9a-9629-d5212ecac91a" providerId="AD" clId="Web-{7B25FE0A-26D8-4AB7-A09B-8C44B0DC2DB0}" dt="2024-02-19T09:20:27.933" v="113" actId="20577"/>
        <pc:sldMkLst>
          <pc:docMk/>
          <pc:sldMk cId="2217206409" sldId="266"/>
        </pc:sldMkLst>
        <pc:spChg chg="mod">
          <ac:chgData name="Bergfort, Jana" userId="S::jana.bergfort@study.hs-duesseldorf.de::4e261f73-e072-4b9a-9629-d5212ecac91a" providerId="AD" clId="Web-{7B25FE0A-26D8-4AB7-A09B-8C44B0DC2DB0}" dt="2024-02-19T09:20:27.933" v="113" actId="20577"/>
          <ac:spMkLst>
            <pc:docMk/>
            <pc:sldMk cId="2217206409" sldId="266"/>
            <ac:spMk id="2" creationId="{E82A77DF-4B1B-0D7B-CA25-850A4584A5CA}"/>
          </ac:spMkLst>
        </pc:spChg>
      </pc:sldChg>
      <pc:sldChg chg="modSp">
        <pc:chgData name="Bergfort, Jana" userId="S::jana.bergfort@study.hs-duesseldorf.de::4e261f73-e072-4b9a-9629-d5212ecac91a" providerId="AD" clId="Web-{7B25FE0A-26D8-4AB7-A09B-8C44B0DC2DB0}" dt="2024-02-19T09:24:35.895" v="124" actId="20577"/>
        <pc:sldMkLst>
          <pc:docMk/>
          <pc:sldMk cId="3323051213" sldId="267"/>
        </pc:sldMkLst>
        <pc:spChg chg="mod">
          <ac:chgData name="Bergfort, Jana" userId="S::jana.bergfort@study.hs-duesseldorf.de::4e261f73-e072-4b9a-9629-d5212ecac91a" providerId="AD" clId="Web-{7B25FE0A-26D8-4AB7-A09B-8C44B0DC2DB0}" dt="2024-02-19T09:24:35.895" v="124" actId="20577"/>
          <ac:spMkLst>
            <pc:docMk/>
            <pc:sldMk cId="3323051213" sldId="267"/>
            <ac:spMk id="2" creationId="{D7A6F092-F01B-F336-5BB8-919AC9FCF10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6EC850-4D23-4248-91A1-58DA9098DE21}" type="datetimeFigureOut">
              <a:rPr lang="de-DE" smtClean="0"/>
              <a:t>19.02.2024</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A15FCF-6BEB-AC4C-8DFE-AF61D145F169}" type="slidenum">
              <a:rPr lang="de-DE" smtClean="0"/>
              <a:t>‹Nr.›</a:t>
            </a:fld>
            <a:endParaRPr lang="de-DE"/>
          </a:p>
        </p:txBody>
      </p:sp>
    </p:spTree>
    <p:extLst>
      <p:ext uri="{BB962C8B-B14F-4D97-AF65-F5344CB8AC3E}">
        <p14:creationId xmlns:p14="http://schemas.microsoft.com/office/powerpoint/2010/main" val="8876771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AEB7C-2D15-544D-80C7-84202ACF5777}" type="datetimeFigureOut">
              <a:rPr lang="de-DE" smtClean="0"/>
              <a:t>19.02.2024</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5D212D-F970-A442-B763-F6852063638F}" type="slidenum">
              <a:rPr lang="de-DE" smtClean="0"/>
              <a:t>‹Nr.›</a:t>
            </a:fld>
            <a:endParaRPr lang="de-DE"/>
          </a:p>
        </p:txBody>
      </p:sp>
    </p:spTree>
    <p:extLst>
      <p:ext uri="{BB962C8B-B14F-4D97-AF65-F5344CB8AC3E}">
        <p14:creationId xmlns:p14="http://schemas.microsoft.com/office/powerpoint/2010/main" val="34363033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5" name="Bild 4" descr="HSD_Marke_v1_HSD_Rot_RGB.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58537" y="216423"/>
            <a:ext cx="1574800" cy="901700"/>
          </a:xfrm>
          <a:prstGeom prst="rect">
            <a:avLst/>
          </a:prstGeom>
        </p:spPr>
      </p:pic>
      <p:sp>
        <p:nvSpPr>
          <p:cNvPr id="3" name="Untertitel 2"/>
          <p:cNvSpPr>
            <a:spLocks noGrp="1"/>
          </p:cNvSpPr>
          <p:nvPr>
            <p:ph type="subTitle" idx="1" hasCustomPrompt="1"/>
          </p:nvPr>
        </p:nvSpPr>
        <p:spPr>
          <a:xfrm>
            <a:off x="258541" y="3283869"/>
            <a:ext cx="8650553" cy="413288"/>
          </a:xfrm>
        </p:spPr>
        <p:txBody>
          <a:bodyPr lIns="0" tIns="0" rIns="0" bIns="0">
            <a:noAutofit/>
          </a:bodyPr>
          <a:lstStyle>
            <a:lvl1pPr marL="0" indent="0" algn="l">
              <a:buNone/>
              <a:defRPr sz="24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Untertitel hinzufügen</a:t>
            </a:r>
          </a:p>
        </p:txBody>
      </p:sp>
      <p:sp>
        <p:nvSpPr>
          <p:cNvPr id="12" name="Titel 1"/>
          <p:cNvSpPr>
            <a:spLocks noGrp="1"/>
          </p:cNvSpPr>
          <p:nvPr>
            <p:ph type="ctrTitle" hasCustomPrompt="1"/>
          </p:nvPr>
        </p:nvSpPr>
        <p:spPr>
          <a:xfrm>
            <a:off x="258540" y="1521129"/>
            <a:ext cx="8650554" cy="776967"/>
          </a:xfrm>
        </p:spPr>
        <p:txBody>
          <a:bodyPr lIns="0" tIns="0" rIns="0" bIns="0"/>
          <a:lstStyle>
            <a:lvl1pPr>
              <a:defRPr sz="5000"/>
            </a:lvl1pPr>
          </a:lstStyle>
          <a:p>
            <a:r>
              <a:rPr lang="de-DE" dirty="0"/>
              <a:t>Titel hinzufügen</a:t>
            </a:r>
          </a:p>
        </p:txBody>
      </p:sp>
    </p:spTree>
    <p:extLst>
      <p:ext uri="{BB962C8B-B14F-4D97-AF65-F5344CB8AC3E}">
        <p14:creationId xmlns:p14="http://schemas.microsoft.com/office/powerpoint/2010/main" val="348796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groß">
    <p:spTree>
      <p:nvGrpSpPr>
        <p:cNvPr id="1" name=""/>
        <p:cNvGrpSpPr/>
        <p:nvPr/>
      </p:nvGrpSpPr>
      <p:grpSpPr>
        <a:xfrm>
          <a:off x="0" y="0"/>
          <a:ext cx="0" cy="0"/>
          <a:chOff x="0" y="0"/>
          <a:chExt cx="0" cy="0"/>
        </a:xfrm>
      </p:grpSpPr>
      <p:sp>
        <p:nvSpPr>
          <p:cNvPr id="6"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9" name="Titel 1"/>
          <p:cNvSpPr>
            <a:spLocks noGrp="1"/>
          </p:cNvSpPr>
          <p:nvPr>
            <p:ph type="title" hasCustomPrompt="1"/>
          </p:nvPr>
        </p:nvSpPr>
        <p:spPr>
          <a:xfrm>
            <a:off x="266337" y="204787"/>
            <a:ext cx="8642755" cy="4428845"/>
          </a:xfrm>
        </p:spPr>
        <p:txBody>
          <a:bodyPr tIns="0" anchor="t"/>
          <a:lstStyle>
            <a:lvl1pPr algn="l">
              <a:lnSpc>
                <a:spcPct val="80000"/>
              </a:lnSpc>
              <a:defRPr sz="15000" b="0" baseline="0"/>
            </a:lvl1pPr>
          </a:lstStyle>
          <a:p>
            <a:r>
              <a:rPr lang="de-DE" dirty="0"/>
              <a:t>Titel </a:t>
            </a:r>
            <a:br>
              <a:rPr lang="de-DE" dirty="0"/>
            </a:br>
            <a:r>
              <a:rPr lang="de-DE" dirty="0"/>
              <a:t>Groß</a:t>
            </a:r>
          </a:p>
        </p:txBody>
      </p:sp>
      <p:sp>
        <p:nvSpPr>
          <p:cNvPr id="13" name="Rechteck 12"/>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4"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5"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327119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Zwischentitel kleiner">
    <p:spTree>
      <p:nvGrpSpPr>
        <p:cNvPr id="1" name=""/>
        <p:cNvGrpSpPr/>
        <p:nvPr/>
      </p:nvGrpSpPr>
      <p:grpSpPr>
        <a:xfrm>
          <a:off x="0" y="0"/>
          <a:ext cx="0" cy="0"/>
          <a:chOff x="0" y="0"/>
          <a:chExt cx="0" cy="0"/>
        </a:xfrm>
      </p:grpSpPr>
      <p:sp>
        <p:nvSpPr>
          <p:cNvPr id="6"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9" name="Titel 1"/>
          <p:cNvSpPr>
            <a:spLocks noGrp="1"/>
          </p:cNvSpPr>
          <p:nvPr>
            <p:ph type="title" hasCustomPrompt="1"/>
          </p:nvPr>
        </p:nvSpPr>
        <p:spPr>
          <a:xfrm>
            <a:off x="266337" y="204787"/>
            <a:ext cx="8642755" cy="4428845"/>
          </a:xfrm>
        </p:spPr>
        <p:txBody>
          <a:bodyPr tIns="0" anchor="t"/>
          <a:lstStyle>
            <a:lvl1pPr algn="l">
              <a:lnSpc>
                <a:spcPct val="80000"/>
              </a:lnSpc>
              <a:defRPr sz="8000" b="0" baseline="0"/>
            </a:lvl1pPr>
          </a:lstStyle>
          <a:p>
            <a:r>
              <a:rPr lang="de-DE" dirty="0"/>
              <a:t>Zwischen</a:t>
            </a:r>
            <a:br>
              <a:rPr lang="de-DE" dirty="0"/>
            </a:br>
            <a:r>
              <a:rPr lang="de-DE" dirty="0" err="1"/>
              <a:t>titel</a:t>
            </a:r>
            <a:br>
              <a:rPr lang="de-DE" dirty="0"/>
            </a:br>
            <a:r>
              <a:rPr lang="de-DE" dirty="0"/>
              <a:t>kleiner</a:t>
            </a:r>
          </a:p>
        </p:txBody>
      </p:sp>
      <p:sp>
        <p:nvSpPr>
          <p:cNvPr id="13" name="Rechteck 12"/>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4"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5"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181419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lgemeine Foli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42249" y="1063229"/>
            <a:ext cx="8659502" cy="3478797"/>
          </a:xfrm>
        </p:spPr>
        <p:txBody>
          <a:bodyPr>
            <a:noAutofit/>
          </a:bodyPr>
          <a:lstStyle>
            <a:lvl1pPr marL="0" indent="0">
              <a:buNone/>
              <a:defRPr sz="2800" baseline="0"/>
            </a:lvl1pPr>
            <a:lvl5pPr>
              <a:defRPr sz="1800"/>
            </a:lvl5pPr>
          </a:lstStyle>
          <a:p>
            <a:pPr lvl="0"/>
            <a:r>
              <a:rPr lang="de-DE" dirty="0"/>
              <a:t>Allgemeine Folie</a:t>
            </a:r>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8"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a:t>Mastertitelformat bearbeiten</a:t>
            </a:r>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4058576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llgemeine Folie Aufzählun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42249" y="1063229"/>
            <a:ext cx="8659502" cy="3478797"/>
          </a:xfrm>
        </p:spPr>
        <p:txBody>
          <a:bodyPr>
            <a:noAutofit/>
          </a:bodyPr>
          <a:lstStyle>
            <a:lvl1pPr marL="514350" indent="-514350">
              <a:buFont typeface="+mj-lt"/>
              <a:buAutoNum type="arabicPeriod"/>
              <a:defRPr sz="2800" baseline="0"/>
            </a:lvl1pPr>
            <a:lvl5pPr>
              <a:defRPr sz="1800"/>
            </a:lvl5pPr>
          </a:lstStyle>
          <a:p>
            <a:pPr lvl="0"/>
            <a:r>
              <a:rPr lang="de-DE" dirty="0"/>
              <a:t>Aufzählung</a:t>
            </a:r>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8"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a:t>Mastertitelformat bearbeiten</a:t>
            </a:r>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1713554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llgemeine Folie 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500" baseline="0"/>
            </a:lvl1pPr>
          </a:lstStyle>
          <a:p>
            <a:r>
              <a:rPr lang="de-DE" dirty="0"/>
              <a:t>Mastertitelformat bearbeiten</a:t>
            </a:r>
          </a:p>
        </p:txBody>
      </p:sp>
      <p:sp>
        <p:nvSpPr>
          <p:cNvPr id="3" name="Inhaltsplatzhalter 2"/>
          <p:cNvSpPr>
            <a:spLocks noGrp="1"/>
          </p:cNvSpPr>
          <p:nvPr>
            <p:ph idx="1" hasCustomPrompt="1"/>
          </p:nvPr>
        </p:nvSpPr>
        <p:spPr>
          <a:xfrm>
            <a:off x="242249" y="1063229"/>
            <a:ext cx="4057754" cy="3478797"/>
          </a:xfrm>
        </p:spPr>
        <p:txBody>
          <a:bodyPr>
            <a:noAutofit/>
          </a:bodyPr>
          <a:lstStyle>
            <a:lvl1pPr marL="0" indent="0">
              <a:buNone/>
              <a:defRPr sz="2800" baseline="0"/>
            </a:lvl1pPr>
            <a:lvl5pPr>
              <a:defRPr sz="1800"/>
            </a:lvl5pPr>
          </a:lstStyle>
          <a:p>
            <a:pPr lvl="0"/>
            <a:r>
              <a:rPr lang="de-DE" dirty="0"/>
              <a:t>Allgemeine Folie, zwei Inhalte</a:t>
            </a:r>
          </a:p>
        </p:txBody>
      </p:sp>
      <p:sp>
        <p:nvSpPr>
          <p:cNvPr id="11" name="Inhaltsplatzhalter 2"/>
          <p:cNvSpPr>
            <a:spLocks noGrp="1"/>
          </p:cNvSpPr>
          <p:nvPr>
            <p:ph idx="10" hasCustomPrompt="1"/>
          </p:nvPr>
        </p:nvSpPr>
        <p:spPr>
          <a:xfrm>
            <a:off x="4843997" y="1063229"/>
            <a:ext cx="4057754" cy="3478797"/>
          </a:xfrm>
        </p:spPr>
        <p:txBody>
          <a:bodyPr>
            <a:noAutofit/>
          </a:bodyPr>
          <a:lstStyle>
            <a:lvl1pPr marL="0" indent="0">
              <a:buNone/>
              <a:defRPr sz="2800" baseline="0"/>
            </a:lvl1pPr>
            <a:lvl5pPr>
              <a:defRPr sz="1800"/>
            </a:lvl5pPr>
          </a:lstStyle>
          <a:p>
            <a:pPr lvl="0"/>
            <a:r>
              <a:rPr lang="de-DE" dirty="0"/>
              <a:t>Allgemeine Folie, zwei Inhalte</a:t>
            </a:r>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5" name="Rechteck 14"/>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6"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7"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2972515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ollbild">
    <p:spTree>
      <p:nvGrpSpPr>
        <p:cNvPr id="1" name=""/>
        <p:cNvGrpSpPr/>
        <p:nvPr/>
      </p:nvGrpSpPr>
      <p:grpSpPr>
        <a:xfrm>
          <a:off x="0" y="0"/>
          <a:ext cx="0" cy="0"/>
          <a:chOff x="0" y="0"/>
          <a:chExt cx="0" cy="0"/>
        </a:xfrm>
      </p:grpSpPr>
      <p:sp>
        <p:nvSpPr>
          <p:cNvPr id="10" name="Bildplatzhalter 3"/>
          <p:cNvSpPr>
            <a:spLocks noGrp="1"/>
          </p:cNvSpPr>
          <p:nvPr>
            <p:ph type="pic" sz="quarter" idx="18" hasCustomPrompt="1"/>
          </p:nvPr>
        </p:nvSpPr>
        <p:spPr>
          <a:xfrm>
            <a:off x="0" y="0"/>
            <a:ext cx="9144000" cy="459861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a:lvl1pPr>
          </a:lstStyle>
          <a:p>
            <a:pPr lvl="0"/>
            <a:r>
              <a:rPr lang="de-DE" dirty="0"/>
              <a:t>Hier Bild einfügen</a:t>
            </a:r>
          </a:p>
          <a:p>
            <a:endParaRPr lang="de-DE" dirty="0"/>
          </a:p>
        </p:txBody>
      </p:sp>
      <p:sp>
        <p:nvSpPr>
          <p:cNvPr id="6"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3" name="Rechteck 12"/>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4"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5"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2420633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ollbild mit Bildunterschrift">
    <p:spTree>
      <p:nvGrpSpPr>
        <p:cNvPr id="1" name=""/>
        <p:cNvGrpSpPr/>
        <p:nvPr/>
      </p:nvGrpSpPr>
      <p:grpSpPr>
        <a:xfrm>
          <a:off x="0" y="0"/>
          <a:ext cx="0" cy="0"/>
          <a:chOff x="0" y="0"/>
          <a:chExt cx="0" cy="0"/>
        </a:xfrm>
      </p:grpSpPr>
      <p:sp>
        <p:nvSpPr>
          <p:cNvPr id="6" name="Inhaltsplatzhalter 2"/>
          <p:cNvSpPr>
            <a:spLocks noGrp="1"/>
          </p:cNvSpPr>
          <p:nvPr>
            <p:ph idx="10" hasCustomPrompt="1"/>
          </p:nvPr>
        </p:nvSpPr>
        <p:spPr>
          <a:xfrm>
            <a:off x="249306" y="4134440"/>
            <a:ext cx="8894694" cy="336343"/>
          </a:xfrm>
        </p:spPr>
        <p:txBody>
          <a:bodyPr>
            <a:noAutofit/>
          </a:bodyPr>
          <a:lstStyle>
            <a:lvl1pPr marL="0" indent="0">
              <a:buFont typeface="+mj-lt"/>
              <a:buNone/>
              <a:defRPr sz="1800" b="1" baseline="0"/>
            </a:lvl1pPr>
            <a:lvl5pPr>
              <a:defRPr sz="1800"/>
            </a:lvl5pPr>
          </a:lstStyle>
          <a:p>
            <a:pPr lvl="0"/>
            <a:r>
              <a:rPr lang="de-DE" dirty="0"/>
              <a:t>Bildunterschrift</a:t>
            </a:r>
          </a:p>
        </p:txBody>
      </p:sp>
      <p:sp>
        <p:nvSpPr>
          <p:cNvPr id="10" name="Bildplatzhalter 3"/>
          <p:cNvSpPr>
            <a:spLocks noGrp="1"/>
          </p:cNvSpPr>
          <p:nvPr>
            <p:ph type="pic" sz="quarter" idx="18" hasCustomPrompt="1"/>
          </p:nvPr>
        </p:nvSpPr>
        <p:spPr>
          <a:xfrm>
            <a:off x="0" y="0"/>
            <a:ext cx="9144000" cy="4055199"/>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a:lvl1pPr>
          </a:lstStyle>
          <a:p>
            <a:pPr lvl="0"/>
            <a:r>
              <a:rPr lang="de-DE" dirty="0"/>
              <a:t>Hier Bild einfügen</a:t>
            </a:r>
          </a:p>
          <a:p>
            <a:endParaRPr lang="de-DE" dirty="0"/>
          </a:p>
        </p:txBody>
      </p:sp>
      <p:sp>
        <p:nvSpPr>
          <p:cNvPr id="11"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38758441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agramm ganze Folie">
    <p:spTree>
      <p:nvGrpSpPr>
        <p:cNvPr id="1" name=""/>
        <p:cNvGrpSpPr/>
        <p:nvPr/>
      </p:nvGrpSpPr>
      <p:grpSpPr>
        <a:xfrm>
          <a:off x="0" y="0"/>
          <a:ext cx="0" cy="0"/>
          <a:chOff x="0" y="0"/>
          <a:chExt cx="0" cy="0"/>
        </a:xfrm>
      </p:grpSpPr>
      <p:sp>
        <p:nvSpPr>
          <p:cNvPr id="11" name="Diagrammplatzhalter 6"/>
          <p:cNvSpPr>
            <a:spLocks noGrp="1"/>
          </p:cNvSpPr>
          <p:nvPr>
            <p:ph type="chart" sz="quarter" idx="14"/>
          </p:nvPr>
        </p:nvSpPr>
        <p:spPr>
          <a:xfrm>
            <a:off x="242249" y="1063229"/>
            <a:ext cx="8659502" cy="3478797"/>
          </a:xfrm>
        </p:spPr>
        <p:txBody>
          <a:bodyPr>
            <a:noAutofit/>
          </a:bodyPr>
          <a:lstStyle>
            <a:lvl1pPr marL="342900" indent="-342900">
              <a:buFont typeface="Symbol" charset="2"/>
              <a:buChar char="-"/>
              <a:defRPr sz="2800"/>
            </a:lvl1pPr>
          </a:lstStyle>
          <a:p>
            <a:r>
              <a:rPr lang="de-DE" dirty="0"/>
              <a:t>Diagramm durch Klicken auf Symbol hinzufügen</a:t>
            </a:r>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3" name="Titel 1"/>
          <p:cNvSpPr>
            <a:spLocks noGrp="1"/>
          </p:cNvSpPr>
          <p:nvPr>
            <p:ph type="title"/>
          </p:nvPr>
        </p:nvSpPr>
        <p:spPr>
          <a:xfrm>
            <a:off x="242249" y="148167"/>
            <a:ext cx="8659502" cy="823580"/>
          </a:xfrm>
        </p:spPr>
        <p:txBody>
          <a:bodyPr/>
          <a:lstStyle>
            <a:lvl1pPr>
              <a:defRPr sz="3500" baseline="0"/>
            </a:lvl1pPr>
          </a:lstStyle>
          <a:p>
            <a:r>
              <a:rPr lang="de-DE" dirty="0"/>
              <a:t>Mastertitelformat bearbeiten</a:t>
            </a:r>
          </a:p>
        </p:txBody>
      </p:sp>
      <p:sp>
        <p:nvSpPr>
          <p:cNvPr id="15" name="Rechteck 14"/>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6"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7"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467286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6" name="Titel 4"/>
          <p:cNvSpPr txBox="1">
            <a:spLocks/>
          </p:cNvSpPr>
          <p:nvPr userDrawn="1"/>
        </p:nvSpPr>
        <p:spPr>
          <a:xfrm>
            <a:off x="242249" y="120039"/>
            <a:ext cx="8659502" cy="4516477"/>
          </a:xfrm>
          <a:prstGeom prst="rect">
            <a:avLst/>
          </a:prstGeom>
        </p:spPr>
        <p:txBody>
          <a:bodyPr vert="horz" lIns="91440" tIns="45720" rIns="91440" bIns="45720" rtlCol="0" anchor="t">
            <a:noAutofit/>
          </a:bodyPr>
          <a:lstStyle>
            <a:lvl1pPr algn="l" defTabSz="457200" rtl="0" eaLnBrk="1" latinLnBrk="0" hangingPunct="1">
              <a:lnSpc>
                <a:spcPct val="100000"/>
              </a:lnSpc>
              <a:spcBef>
                <a:spcPct val="0"/>
              </a:spcBef>
              <a:buNone/>
              <a:defRPr sz="3500" kern="1200">
                <a:solidFill>
                  <a:schemeClr val="tx1"/>
                </a:solidFill>
                <a:latin typeface="HSD Sans"/>
                <a:ea typeface="+mj-ea"/>
                <a:cs typeface="HSD Sans"/>
              </a:defRPr>
            </a:lvl1pPr>
          </a:lstStyle>
          <a:p>
            <a:pPr>
              <a:lnSpc>
                <a:spcPct val="80000"/>
              </a:lnSpc>
            </a:pPr>
            <a:r>
              <a:rPr lang="de-DE" sz="15000" dirty="0">
                <a:latin typeface="HSD Sans Maschinenbau"/>
                <a:cs typeface="HSD Sans Maschinenbau"/>
              </a:rPr>
              <a:t>e</a:t>
            </a:r>
            <a:r>
              <a:rPr lang="de-DE" sz="15000" dirty="0"/>
              <a:t>n</a:t>
            </a:r>
            <a:r>
              <a:rPr lang="de-DE" sz="15000" dirty="0">
                <a:latin typeface="HSD Sans Design"/>
                <a:cs typeface="HSD Sans Design"/>
              </a:rPr>
              <a:t>d</a:t>
            </a:r>
            <a:r>
              <a:rPr lang="de-DE" sz="15000" dirty="0"/>
              <a:t>e</a:t>
            </a:r>
          </a:p>
        </p:txBody>
      </p:sp>
    </p:spTree>
    <p:extLst>
      <p:ext uri="{BB962C8B-B14F-4D97-AF65-F5344CB8AC3E}">
        <p14:creationId xmlns:p14="http://schemas.microsoft.com/office/powerpoint/2010/main" val="32057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1"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set>
                                      <p:cBhvr>
                                        <p:cTn id="7" dur="455" fill="hold">
                                          <p:stCondLst>
                                            <p:cond delay="0"/>
                                          </p:stCondLst>
                                        </p:cTn>
                                        <p:tgtEl>
                                          <p:spTgt spid="6"/>
                                        </p:tgtEl>
                                        <p:attrNameLst>
                                          <p:attrName>style.rotation</p:attrName>
                                        </p:attrNameLst>
                                      </p:cBhvr>
                                      <p:to>
                                        <p:strVal val="-45.0"/>
                                      </p:to>
                                    </p:set>
                                    <p:anim calcmode="lin" valueType="num">
                                      <p:cBhvr>
                                        <p:cTn id="8"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eferent/in">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258539" y="209217"/>
            <a:ext cx="8650554" cy="534640"/>
          </a:xfrm>
        </p:spPr>
        <p:txBody>
          <a:bodyPr lIns="0" tIns="0" rIns="0" bIns="0"/>
          <a:lstStyle/>
          <a:p>
            <a:r>
              <a:rPr lang="de-DE" dirty="0"/>
              <a:t>Vortragsthema</a:t>
            </a:r>
          </a:p>
        </p:txBody>
      </p:sp>
      <p:sp>
        <p:nvSpPr>
          <p:cNvPr id="3" name="Untertitel 2"/>
          <p:cNvSpPr>
            <a:spLocks noGrp="1"/>
          </p:cNvSpPr>
          <p:nvPr>
            <p:ph type="subTitle" idx="1" hasCustomPrompt="1"/>
          </p:nvPr>
        </p:nvSpPr>
        <p:spPr>
          <a:xfrm>
            <a:off x="258539" y="2042547"/>
            <a:ext cx="8650553" cy="364405"/>
          </a:xfrm>
        </p:spPr>
        <p:txBody>
          <a:bodyPr lIns="0" tIns="0" rIns="0" bIns="0">
            <a:no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Name Referent/in</a:t>
            </a:r>
          </a:p>
        </p:txBody>
      </p:sp>
      <p:sp>
        <p:nvSpPr>
          <p:cNvPr id="9"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0" name="Rechteck 9"/>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8"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1"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2445300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42249" y="1063229"/>
            <a:ext cx="8659502" cy="3478797"/>
          </a:xfrm>
        </p:spPr>
        <p:txBody>
          <a:bodyPr>
            <a:noAutofit/>
          </a:bodyPr>
          <a:lstStyle>
            <a:lvl1pPr marL="514350" indent="-514350">
              <a:buFont typeface="+mj-lt"/>
              <a:buAutoNum type="arabicPeriod"/>
              <a:defRPr sz="2800" baseline="0"/>
            </a:lvl1pPr>
            <a:lvl5pPr>
              <a:defRPr sz="1800"/>
            </a:lvl5pPr>
          </a:lstStyle>
          <a:p>
            <a:pPr lvl="0"/>
            <a:r>
              <a:rPr lang="de-DE" dirty="0"/>
              <a:t>Aufzählung</a:t>
            </a:r>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
        <p:nvSpPr>
          <p:cNvPr id="2" name="Textfeld 1"/>
          <p:cNvSpPr txBox="1"/>
          <p:nvPr userDrawn="1"/>
        </p:nvSpPr>
        <p:spPr>
          <a:xfrm>
            <a:off x="242249" y="160262"/>
            <a:ext cx="4729238" cy="646331"/>
          </a:xfrm>
          <a:prstGeom prst="rect">
            <a:avLst/>
          </a:prstGeom>
          <a:noFill/>
        </p:spPr>
        <p:txBody>
          <a:bodyPr wrap="square" rtlCol="0">
            <a:spAutoFit/>
          </a:bodyPr>
          <a:lstStyle/>
          <a:p>
            <a:r>
              <a:rPr lang="de-DE" sz="3500" dirty="0">
                <a:latin typeface="HSD Sans"/>
                <a:cs typeface="HSD Sans"/>
              </a:rPr>
              <a:t>Inhalt</a:t>
            </a:r>
          </a:p>
        </p:txBody>
      </p:sp>
    </p:spTree>
    <p:extLst>
      <p:ext uri="{BB962C8B-B14F-4D97-AF65-F5344CB8AC3E}">
        <p14:creationId xmlns:p14="http://schemas.microsoft.com/office/powerpoint/2010/main" val="3000264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ichpunkt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42244" y="1063229"/>
            <a:ext cx="8659502" cy="3531394"/>
          </a:xfrm>
        </p:spPr>
        <p:txBody>
          <a:bodyPr/>
          <a:lstStyle>
            <a:lvl1pPr marL="342900" indent="-342900">
              <a:buFont typeface="Symbol" charset="2"/>
              <a:buChar char="-"/>
              <a:defRPr/>
            </a:lvl1pPr>
            <a:lvl2pPr marL="742950" indent="-285750">
              <a:buFont typeface="Wingdings" charset="2"/>
              <a:buChar char="§"/>
              <a:defRPr/>
            </a:lvl2pPr>
            <a:lvl4pPr marL="1600200" indent="-228600">
              <a:buFont typeface="Courier New"/>
              <a:buChar char="o"/>
              <a:defRPr/>
            </a:lvl4pPr>
            <a:lvl5pPr>
              <a:defRPr sz="1800"/>
            </a:lvl5pPr>
          </a:lstStyle>
          <a:p>
            <a:pPr lvl="0"/>
            <a:r>
              <a:rPr lang="de-DE" dirty="0"/>
              <a:t>Stichpunkte hier</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2"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a:t>Mastertitelformat bearbeiten</a:t>
            </a:r>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3123481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Grafik rechts">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242250" y="1063229"/>
            <a:ext cx="4092051" cy="3531394"/>
          </a:xfrm>
        </p:spPr>
        <p:txBody>
          <a:bodyPr/>
          <a:lstStyle>
            <a:lvl1pPr marL="342900" indent="-342900">
              <a:buFont typeface="Symbol" charset="2"/>
              <a:buChar char="-"/>
              <a:defRPr sz="2800"/>
            </a:lvl1pPr>
            <a:lvl2pPr marL="742950" indent="-285750">
              <a:buFont typeface="Wingdings" charset="2"/>
              <a:buChar char="§"/>
              <a:defRPr sz="2400"/>
            </a:lvl2pPr>
            <a:lvl3pPr>
              <a:defRPr sz="2000"/>
            </a:lvl3pPr>
            <a:lvl4pPr marL="1600200" indent="-228600">
              <a:buFont typeface="Courier New"/>
              <a:buChar char="o"/>
              <a:defRPr sz="1800"/>
            </a:lvl4pPr>
            <a:lvl5pPr>
              <a:defRPr sz="1800"/>
            </a:lvl5pPr>
            <a:lvl6pPr>
              <a:defRPr sz="1800"/>
            </a:lvl6pPr>
            <a:lvl7pPr>
              <a:defRPr sz="1800"/>
            </a:lvl7pPr>
            <a:lvl8pPr>
              <a:defRPr sz="1800"/>
            </a:lvl8pPr>
            <a:lvl9pPr>
              <a:defRPr sz="1800"/>
            </a:lvl9pPr>
          </a:lstStyle>
          <a:p>
            <a:pPr lvl="0"/>
            <a:r>
              <a:rPr lang="de-DE" dirty="0"/>
              <a:t>Stichpunkte hier</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hasCustomPrompt="1"/>
          </p:nvPr>
        </p:nvSpPr>
        <p:spPr>
          <a:xfrm>
            <a:off x="4853748" y="1063228"/>
            <a:ext cx="4038600" cy="3531395"/>
          </a:xfrm>
        </p:spPr>
        <p:txBody>
          <a:bodyPr/>
          <a:lstStyle>
            <a:lvl1pPr marL="342900" indent="-342900">
              <a:buFont typeface="Symbol" charset="2"/>
              <a:buChar char="-"/>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Grafik/Bild/Tabelle hier</a:t>
            </a:r>
          </a:p>
        </p:txBody>
      </p:sp>
      <p:sp>
        <p:nvSpPr>
          <p:cNvPr id="8"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2"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a:t>Mastertitelformat bearbeiten</a:t>
            </a:r>
          </a:p>
        </p:txBody>
      </p:sp>
      <p:sp>
        <p:nvSpPr>
          <p:cNvPr id="15" name="Rechteck 14"/>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6" name="Datumsplatzhalter 3"/>
          <p:cNvSpPr>
            <a:spLocks noGrp="1"/>
          </p:cNvSpPr>
          <p:nvPr>
            <p:ph type="dt" sz="half" idx="10"/>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7"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183428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ei Inhalte/Grafik links">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242250" y="1063228"/>
            <a:ext cx="4092051" cy="3531394"/>
          </a:xfrm>
        </p:spPr>
        <p:txBody>
          <a:bodyPr/>
          <a:lstStyle>
            <a:lvl1pPr marL="457200" indent="-457200">
              <a:buFont typeface="Symbol" charset="2"/>
              <a:buChar cha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Grafik/Bild/Tabelle hier</a:t>
            </a:r>
          </a:p>
        </p:txBody>
      </p:sp>
      <p:sp>
        <p:nvSpPr>
          <p:cNvPr id="4" name="Inhaltsplatzhalter 3"/>
          <p:cNvSpPr>
            <a:spLocks noGrp="1"/>
          </p:cNvSpPr>
          <p:nvPr>
            <p:ph sz="half" idx="2" hasCustomPrompt="1"/>
          </p:nvPr>
        </p:nvSpPr>
        <p:spPr>
          <a:xfrm>
            <a:off x="4853748" y="1063228"/>
            <a:ext cx="4038600" cy="3531395"/>
          </a:xfrm>
        </p:spPr>
        <p:txBody>
          <a:bodyPr/>
          <a:lstStyle>
            <a:lvl1pPr marL="342900" indent="-342900">
              <a:buFont typeface="Symbol" charset="2"/>
              <a:buChar char="-"/>
              <a:defRPr sz="2800" baseline="0"/>
            </a:lvl1pPr>
            <a:lvl2pPr marL="742950" indent="-285750">
              <a:buFont typeface="Wingdings" charset="2"/>
              <a:buChar char="§"/>
              <a:defRPr sz="2400"/>
            </a:lvl2pPr>
            <a:lvl3pPr>
              <a:defRPr sz="2000"/>
            </a:lvl3pPr>
            <a:lvl4pPr marL="1600200" indent="-228600">
              <a:buFont typeface="Courier New"/>
              <a:buChar char="o"/>
              <a:defRPr sz="1800"/>
            </a:lvl4pPr>
            <a:lvl5pPr>
              <a:defRPr sz="1800"/>
            </a:lvl5pPr>
            <a:lvl6pPr>
              <a:defRPr sz="1800"/>
            </a:lvl6pPr>
            <a:lvl7pPr>
              <a:defRPr sz="1800"/>
            </a:lvl7pPr>
            <a:lvl8pPr>
              <a:defRPr sz="1800"/>
            </a:lvl8pPr>
            <a:lvl9pPr>
              <a:defRPr sz="1800"/>
            </a:lvl9pPr>
          </a:lstStyle>
          <a:p>
            <a:pPr lvl="0"/>
            <a:r>
              <a:rPr lang="de-DE" dirty="0"/>
              <a:t>Stichpunkte hier</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3"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a:t>Mastertitelformat bearbeiten</a:t>
            </a:r>
          </a:p>
        </p:txBody>
      </p:sp>
      <p:sp>
        <p:nvSpPr>
          <p:cNvPr id="15" name="Rechteck 14"/>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6" name="Datumsplatzhalter 3"/>
          <p:cNvSpPr>
            <a:spLocks noGrp="1"/>
          </p:cNvSpPr>
          <p:nvPr>
            <p:ph type="dt" sz="half" idx="10"/>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7"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1277669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hasCustomPrompt="1"/>
          </p:nvPr>
        </p:nvSpPr>
        <p:spPr>
          <a:xfrm>
            <a:off x="259815" y="1068854"/>
            <a:ext cx="4040188" cy="479822"/>
          </a:xfrm>
        </p:spPr>
        <p:txBody>
          <a:bodyPr anchor="t">
            <a:noAutofit/>
          </a:bodyPr>
          <a:lstStyle>
            <a:lvl1pPr marL="0" indent="0">
              <a:buNone/>
              <a:defRPr sz="2000" b="0" baseline="0">
                <a:latin typeface="HSD Sans"/>
                <a:cs typeface="HSD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Vergleichsüberschrift 1</a:t>
            </a:r>
          </a:p>
        </p:txBody>
      </p:sp>
      <p:sp>
        <p:nvSpPr>
          <p:cNvPr id="4" name="Inhaltsplatzhalter 3"/>
          <p:cNvSpPr>
            <a:spLocks noGrp="1"/>
          </p:cNvSpPr>
          <p:nvPr>
            <p:ph sz="half" idx="2"/>
          </p:nvPr>
        </p:nvSpPr>
        <p:spPr>
          <a:xfrm>
            <a:off x="259815" y="1548676"/>
            <a:ext cx="4040188" cy="3045947"/>
          </a:xfrm>
        </p:spPr>
        <p:txBody>
          <a:bodyPr/>
          <a:lstStyle>
            <a:lvl1pPr marL="342900" indent="-342900">
              <a:buFont typeface="Symbol" charset="2"/>
              <a:buChar char="-"/>
              <a:defRPr sz="2400"/>
            </a:lvl1pPr>
            <a:lvl2pPr marL="742950" indent="-285750">
              <a:buFont typeface="Wingdings" charset="2"/>
              <a:buChar char="§"/>
              <a:defRPr sz="2000"/>
            </a:lvl2pPr>
            <a:lvl3pPr>
              <a:defRPr sz="1800"/>
            </a:lvl3pPr>
            <a:lvl4pPr marL="1600200" indent="-228600">
              <a:buFont typeface="Courier New"/>
              <a:buChar char="o"/>
              <a:defRPr sz="1600"/>
            </a:lvl4pPr>
            <a:lvl5pPr>
              <a:defRPr sz="16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hasCustomPrompt="1"/>
          </p:nvPr>
        </p:nvSpPr>
        <p:spPr>
          <a:xfrm>
            <a:off x="4867317" y="1062418"/>
            <a:ext cx="4041775" cy="479822"/>
          </a:xfrm>
        </p:spPr>
        <p:txBody>
          <a:bodyPr anchor="t">
            <a:noAutofit/>
          </a:bodyPr>
          <a:lstStyle>
            <a:lvl1pPr marL="0" indent="0">
              <a:buNone/>
              <a:defRPr sz="2000" b="0">
                <a:latin typeface="HSD Sans"/>
                <a:cs typeface="HSD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Vergleichsüberschrift 2</a:t>
            </a:r>
          </a:p>
        </p:txBody>
      </p:sp>
      <p:sp>
        <p:nvSpPr>
          <p:cNvPr id="6" name="Inhaltsplatzhalter 5"/>
          <p:cNvSpPr>
            <a:spLocks noGrp="1"/>
          </p:cNvSpPr>
          <p:nvPr>
            <p:ph sz="quarter" idx="4"/>
          </p:nvPr>
        </p:nvSpPr>
        <p:spPr>
          <a:xfrm>
            <a:off x="4867112" y="1548676"/>
            <a:ext cx="4041775" cy="3045947"/>
          </a:xfrm>
        </p:spPr>
        <p:txBody>
          <a:bodyPr/>
          <a:lstStyle>
            <a:lvl1pPr marL="342900" indent="-342900">
              <a:buFont typeface="Symbol" charset="2"/>
              <a:buChar char="-"/>
              <a:defRPr sz="2400"/>
            </a:lvl1pPr>
            <a:lvl2pPr marL="742950" indent="-285750">
              <a:buFont typeface="Wingdings" charset="2"/>
              <a:buChar char="§"/>
              <a:defRPr sz="2000"/>
            </a:lvl2pPr>
            <a:lvl3pPr>
              <a:defRPr sz="1800"/>
            </a:lvl3pPr>
            <a:lvl4pPr marL="1600200" indent="-228600">
              <a:buFont typeface="Courier New"/>
              <a:buChar char="o"/>
              <a:defRPr sz="1600"/>
            </a:lvl4pPr>
            <a:lvl5pPr>
              <a:defRPr sz="1600"/>
            </a:lvl5pPr>
            <a:lvl6pPr>
              <a:defRPr sz="1600"/>
            </a:lvl6pPr>
            <a:lvl7pPr>
              <a:defRPr sz="1600"/>
            </a:lvl7pPr>
            <a:lvl8pPr>
              <a:defRPr sz="1600"/>
            </a:lvl8pPr>
            <a:lvl9pPr>
              <a:defRPr sz="16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Fußzeilenplatzhalter 4"/>
          <p:cNvSpPr>
            <a:spLocks noGrp="1"/>
          </p:cNvSpPr>
          <p:nvPr>
            <p:ph type="ftr" sz="quarter" idx="12"/>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6"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a:t>Mastertitelformat bearbeiten</a:t>
            </a:r>
          </a:p>
        </p:txBody>
      </p:sp>
      <p:sp>
        <p:nvSpPr>
          <p:cNvPr id="17" name="Rechteck 16"/>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8" name="Datumsplatzhalter 3"/>
          <p:cNvSpPr>
            <a:spLocks noGrp="1"/>
          </p:cNvSpPr>
          <p:nvPr>
            <p:ph type="dt" sz="half" idx="13"/>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9" name="Foliennummernplatzhalter 5"/>
          <p:cNvSpPr>
            <a:spLocks noGrp="1"/>
          </p:cNvSpPr>
          <p:nvPr>
            <p:ph type="sldNum" sz="quarter" idx="1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195266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link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66337" y="204787"/>
            <a:ext cx="3008313" cy="871538"/>
          </a:xfrm>
        </p:spPr>
        <p:txBody>
          <a:bodyPr anchor="t"/>
          <a:lstStyle>
            <a:lvl1pPr algn="l">
              <a:lnSpc>
                <a:spcPct val="90000"/>
              </a:lnSpc>
              <a:defRPr sz="3000" b="0" baseline="0"/>
            </a:lvl1pPr>
          </a:lstStyle>
          <a:p>
            <a:r>
              <a:rPr lang="de-DE" dirty="0"/>
              <a:t>Mastertitel bearbeiten</a:t>
            </a:r>
          </a:p>
        </p:txBody>
      </p:sp>
      <p:sp>
        <p:nvSpPr>
          <p:cNvPr id="3" name="Inhaltsplatzhalter 2"/>
          <p:cNvSpPr>
            <a:spLocks noGrp="1"/>
          </p:cNvSpPr>
          <p:nvPr>
            <p:ph idx="1"/>
          </p:nvPr>
        </p:nvSpPr>
        <p:spPr>
          <a:xfrm>
            <a:off x="3770501" y="204788"/>
            <a:ext cx="5111750" cy="4389835"/>
          </a:xfrm>
        </p:spPr>
        <p:txBody>
          <a:bodyPr/>
          <a:lstStyle>
            <a:lvl1pPr marL="342900" indent="-342900">
              <a:buFont typeface="Symbol" charset="2"/>
              <a:buChar char="-"/>
              <a:defRPr sz="3200"/>
            </a:lvl1pPr>
            <a:lvl2pPr marL="742950" indent="-285750">
              <a:buFont typeface="Wingdings" charset="2"/>
              <a:buChar char="§"/>
              <a:defRPr sz="2800"/>
            </a:lvl2pPr>
            <a:lvl3pPr>
              <a:defRPr sz="2400"/>
            </a:lvl3pPr>
            <a:lvl4pPr marL="1600200" indent="-228600">
              <a:buFont typeface="Courier New"/>
              <a:buChar char="o"/>
              <a:defRPr sz="2000"/>
            </a:lvl4pPr>
            <a:lvl5pPr>
              <a:defRPr sz="20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266337"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8"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10"/>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323318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Inhalt mit Beschriftung rech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888162" y="221305"/>
            <a:ext cx="3008313" cy="871538"/>
          </a:xfrm>
        </p:spPr>
        <p:txBody>
          <a:bodyPr anchor="t"/>
          <a:lstStyle>
            <a:lvl1pPr algn="l">
              <a:lnSpc>
                <a:spcPct val="90000"/>
              </a:lnSpc>
              <a:defRPr sz="3000" b="0"/>
            </a:lvl1pPr>
          </a:lstStyle>
          <a:p>
            <a:r>
              <a:rPr lang="de-DE" dirty="0"/>
              <a:t>Mastertitel bearbeiten</a:t>
            </a:r>
          </a:p>
        </p:txBody>
      </p:sp>
      <p:sp>
        <p:nvSpPr>
          <p:cNvPr id="3" name="Inhaltsplatzhalter 2"/>
          <p:cNvSpPr>
            <a:spLocks noGrp="1"/>
          </p:cNvSpPr>
          <p:nvPr>
            <p:ph idx="1"/>
          </p:nvPr>
        </p:nvSpPr>
        <p:spPr>
          <a:xfrm>
            <a:off x="242285" y="221305"/>
            <a:ext cx="5111750" cy="4389835"/>
          </a:xfrm>
        </p:spPr>
        <p:txBody>
          <a:bodyPr/>
          <a:lstStyle>
            <a:lvl1pPr marL="342900" indent="-342900">
              <a:buFont typeface="Symbol" charset="2"/>
              <a:buChar char="-"/>
              <a:defRPr sz="3200"/>
            </a:lvl1pPr>
            <a:lvl2pPr marL="742950" indent="-285750">
              <a:buFont typeface="Wingdings" charset="2"/>
              <a:buChar char="§"/>
              <a:defRPr sz="2800"/>
            </a:lvl2pPr>
            <a:lvl3pPr>
              <a:defRPr sz="2400"/>
            </a:lvl3pPr>
            <a:lvl4pPr marL="1600200" indent="-228600">
              <a:buFont typeface="Courier New"/>
              <a:buChar char="o"/>
              <a:defRPr sz="2000"/>
            </a:lvl4pPr>
            <a:lvl5pPr>
              <a:defRPr sz="20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5888162" y="1092843"/>
            <a:ext cx="3008313" cy="35072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Mastertextformat bearbeiten</a:t>
            </a:r>
          </a:p>
        </p:txBody>
      </p:sp>
      <p:sp>
        <p:nvSpPr>
          <p:cNvPr id="8" name="Fußzeilenplatzhalter 4"/>
          <p:cNvSpPr>
            <a:spLocks noGrp="1"/>
          </p:cNvSpPr>
          <p:nvPr>
            <p:ph type="ftr" sz="quarter" idx="3"/>
          </p:nvPr>
        </p:nvSpPr>
        <p:spPr>
          <a:xfrm>
            <a:off x="2815167" y="4707191"/>
            <a:ext cx="4864439"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14" name="Rechteck 13"/>
          <p:cNvSpPr/>
          <p:nvPr userDrawn="1"/>
        </p:nvSpPr>
        <p:spPr>
          <a:xfrm>
            <a:off x="249306" y="4641048"/>
            <a:ext cx="278661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5" name="Datumsplatzhalter 3"/>
          <p:cNvSpPr>
            <a:spLocks noGrp="1"/>
          </p:cNvSpPr>
          <p:nvPr>
            <p:ph type="dt" sz="half" idx="10"/>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6"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2096096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42249" y="148167"/>
            <a:ext cx="8659502" cy="823580"/>
          </a:xfrm>
          <a:prstGeom prst="rect">
            <a:avLst/>
          </a:prstGeom>
        </p:spPr>
        <p:txBody>
          <a:bodyPr vert="horz" lIns="91440" tIns="45720" rIns="91440" bIns="45720" rtlCol="0" anchor="t">
            <a:noAutofit/>
          </a:bodyPr>
          <a:lstStyle/>
          <a:p>
            <a:r>
              <a:rPr lang="de-DE" dirty="0"/>
              <a:t>Mastertitelformat bearbeiten</a:t>
            </a:r>
          </a:p>
        </p:txBody>
      </p:sp>
      <p:sp>
        <p:nvSpPr>
          <p:cNvPr id="3" name="Textplatzhalter 2"/>
          <p:cNvSpPr>
            <a:spLocks noGrp="1"/>
          </p:cNvSpPr>
          <p:nvPr>
            <p:ph type="body" idx="1"/>
          </p:nvPr>
        </p:nvSpPr>
        <p:spPr>
          <a:xfrm>
            <a:off x="242249" y="1063229"/>
            <a:ext cx="8659502" cy="3531394"/>
          </a:xfrm>
          <a:prstGeom prst="rect">
            <a:avLst/>
          </a:prstGeom>
        </p:spPr>
        <p:txBody>
          <a:bodyPr vert="horz" lIns="91440" tIns="45720" rIns="91440" bIns="45720" rtlCol="0">
            <a:noAutofit/>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5" name="Fußzeilenplatzhalter 4"/>
          <p:cNvSpPr>
            <a:spLocks noGrp="1"/>
          </p:cNvSpPr>
          <p:nvPr>
            <p:ph type="ftr" sz="quarter" idx="3"/>
          </p:nvPr>
        </p:nvSpPr>
        <p:spPr>
          <a:xfrm>
            <a:off x="2260996" y="4707191"/>
            <a:ext cx="5418610" cy="323999"/>
          </a:xfrm>
          <a:prstGeom prst="rect">
            <a:avLst/>
          </a:prstGeom>
        </p:spPr>
        <p:txBody>
          <a:bodyPr vert="horz" lIns="91440" tIns="45720" rIns="91440" bIns="45720" rtlCol="0" anchor="ctr"/>
          <a:lstStyle>
            <a:lvl1pPr algn="ctr">
              <a:lnSpc>
                <a:spcPct val="100000"/>
              </a:lnSpc>
              <a:defRPr sz="1200" b="1">
                <a:solidFill>
                  <a:srgbClr val="000000"/>
                </a:solidFill>
                <a:latin typeface="Arial"/>
                <a:cs typeface="Arial"/>
              </a:defRPr>
            </a:lvl1pPr>
          </a:lstStyle>
          <a:p>
            <a:pPr algn="l"/>
            <a:r>
              <a:rPr lang="de-DE" dirty="0"/>
              <a:t>Titel/Thema</a:t>
            </a:r>
          </a:p>
          <a:p>
            <a:pPr algn="l"/>
            <a:endParaRPr lang="de-DE" dirty="0"/>
          </a:p>
        </p:txBody>
      </p:sp>
      <p:sp>
        <p:nvSpPr>
          <p:cNvPr id="9" name="Datumsplatzhalter 3"/>
          <p:cNvSpPr>
            <a:spLocks noGrp="1"/>
          </p:cNvSpPr>
          <p:nvPr>
            <p:ph type="dt" sz="half" idx="2"/>
          </p:nvPr>
        </p:nvSpPr>
        <p:spPr>
          <a:xfrm>
            <a:off x="7958667" y="4785815"/>
            <a:ext cx="956473" cy="357383"/>
          </a:xfrm>
          <a:prstGeom prst="rect">
            <a:avLst/>
          </a:prstGeom>
        </p:spPr>
        <p:txBody>
          <a:bodyPr vert="horz" lIns="91440" tIns="45720" rIns="91440" bIns="45720" rtlCol="0" anchor="ctr"/>
          <a:lstStyle>
            <a:lvl1pPr algn="r">
              <a:defRPr sz="1200">
                <a:solidFill>
                  <a:srgbClr val="000000"/>
                </a:solidFill>
                <a:latin typeface="Arial"/>
                <a:cs typeface="Arial"/>
              </a:defRPr>
            </a:lvl1pPr>
          </a:lstStyle>
          <a:p>
            <a:fld id="{2B3E4023-3B93-7144-AB24-A5387DB88F56}" type="datetime1">
              <a:rPr lang="de-DE" smtClean="0"/>
              <a:t>19.02.2024</a:t>
            </a:fld>
            <a:endParaRPr lang="de-DE" dirty="0"/>
          </a:p>
        </p:txBody>
      </p:sp>
      <p:sp>
        <p:nvSpPr>
          <p:cNvPr id="10" name="Foliennummernplatzhalter 5"/>
          <p:cNvSpPr>
            <a:spLocks noGrp="1"/>
          </p:cNvSpPr>
          <p:nvPr>
            <p:ph type="sldNum" sz="quarter" idx="4"/>
          </p:nvPr>
        </p:nvSpPr>
        <p:spPr>
          <a:xfrm>
            <a:off x="7826685" y="4630911"/>
            <a:ext cx="1076359" cy="333916"/>
          </a:xfrm>
          <a:prstGeom prst="rect">
            <a:avLst/>
          </a:prstGeom>
        </p:spPr>
        <p:txBody>
          <a:bodyPr/>
          <a:lstStyle>
            <a:lvl1pPr algn="r">
              <a:defRPr sz="1200" b="1">
                <a:latin typeface="Arial"/>
                <a:cs typeface="Arial"/>
              </a:defRPr>
            </a:lvl1pPr>
          </a:lstStyle>
          <a:p>
            <a:fld id="{1657B7CB-58CE-C541-849D-632C3B6C9161}" type="slidenum">
              <a:rPr lang="de-DE" smtClean="0"/>
              <a:pPr/>
              <a:t>‹Nr.›</a:t>
            </a:fld>
            <a:endParaRPr lang="de-DE" dirty="0"/>
          </a:p>
          <a:p>
            <a:endParaRPr lang="de-DE" dirty="0"/>
          </a:p>
        </p:txBody>
      </p:sp>
    </p:spTree>
    <p:extLst>
      <p:ext uri="{BB962C8B-B14F-4D97-AF65-F5344CB8AC3E}">
        <p14:creationId xmlns:p14="http://schemas.microsoft.com/office/powerpoint/2010/main" val="3848776870"/>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84" r:id="rId3"/>
    <p:sldLayoutId id="2147483650" r:id="rId4"/>
    <p:sldLayoutId id="2147483652" r:id="rId5"/>
    <p:sldLayoutId id="2147483672" r:id="rId6"/>
    <p:sldLayoutId id="2147483653" r:id="rId7"/>
    <p:sldLayoutId id="2147483656" r:id="rId8"/>
    <p:sldLayoutId id="2147483673" r:id="rId9"/>
    <p:sldLayoutId id="2147483675" r:id="rId10"/>
    <p:sldLayoutId id="2147483685" r:id="rId11"/>
    <p:sldLayoutId id="2147483676" r:id="rId12"/>
    <p:sldLayoutId id="2147483677" r:id="rId13"/>
    <p:sldLayoutId id="2147483678" r:id="rId14"/>
    <p:sldLayoutId id="2147483679" r:id="rId15"/>
    <p:sldLayoutId id="2147483680" r:id="rId16"/>
    <p:sldLayoutId id="2147483682" r:id="rId17"/>
    <p:sldLayoutId id="2147483683" r:id="rId18"/>
  </p:sldLayoutIdLst>
  <p:hf hdr="0"/>
  <p:txStyles>
    <p:titleStyle>
      <a:lvl1pPr algn="l" defTabSz="457200" rtl="0" eaLnBrk="1" latinLnBrk="0" hangingPunct="1">
        <a:lnSpc>
          <a:spcPct val="100000"/>
        </a:lnSpc>
        <a:spcBef>
          <a:spcPct val="0"/>
        </a:spcBef>
        <a:buNone/>
        <a:defRPr sz="3500" kern="1200">
          <a:solidFill>
            <a:schemeClr val="tx1"/>
          </a:solidFill>
          <a:latin typeface="HSD Sans"/>
          <a:ea typeface="+mj-ea"/>
          <a:cs typeface="HSD San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oz-kult.hs-duesseldorf.de/studium/sport" TargetMode="External"/><Relationship Id="rId2" Type="http://schemas.openxmlformats.org/officeDocument/2006/relationships/hyperlink" Target="https://soz-kult.hs-duesseldorf.de/personen/peters/lizenzsyste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234906" y="2055629"/>
            <a:ext cx="6664617" cy="1211828"/>
          </a:xfrm>
        </p:spPr>
        <p:txBody>
          <a:bodyPr/>
          <a:lstStyle/>
          <a:p>
            <a:r>
              <a:rPr lang="de-DE" sz="4000" dirty="0"/>
              <a:t>Bewegungspädagogik und Abenteuersport</a:t>
            </a:r>
            <a:br>
              <a:rPr lang="de-DE" sz="4900" dirty="0"/>
            </a:br>
            <a:endParaRPr lang="de-DE" sz="1400" dirty="0"/>
          </a:p>
        </p:txBody>
      </p:sp>
      <p:sp>
        <p:nvSpPr>
          <p:cNvPr id="4" name="Untertitel 1">
            <a:extLst>
              <a:ext uri="{FF2B5EF4-FFF2-40B4-BE49-F238E27FC236}">
                <a16:creationId xmlns:a16="http://schemas.microsoft.com/office/drawing/2014/main" id="{C1688F38-D100-91DE-4D97-FECA191FB465}"/>
              </a:ext>
            </a:extLst>
          </p:cNvPr>
          <p:cNvSpPr txBox="1">
            <a:spLocks/>
          </p:cNvSpPr>
          <p:nvPr/>
        </p:nvSpPr>
        <p:spPr>
          <a:xfrm>
            <a:off x="246723" y="1715385"/>
            <a:ext cx="8776535" cy="340243"/>
          </a:xfrm>
          <a:prstGeom prst="rect">
            <a:avLst/>
          </a:prstGeom>
        </p:spPr>
        <p:txBody>
          <a:bodyPr vert="horz" lIns="0" tIns="0" rIns="0" bIns="0" rtlCol="0">
            <a:noAutofit/>
          </a:bodyPr>
          <a:lst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8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de-DE" sz="2000" dirty="0"/>
              <a:t>Infoveranstaltung zum Lizenzsystem</a:t>
            </a:r>
          </a:p>
        </p:txBody>
      </p:sp>
      <p:pic>
        <p:nvPicPr>
          <p:cNvPr id="1026" name="Picture 2">
            <a:extLst>
              <a:ext uri="{FF2B5EF4-FFF2-40B4-BE49-F238E27FC236}">
                <a16:creationId xmlns:a16="http://schemas.microsoft.com/office/drawing/2014/main" id="{CFC8AA4C-8122-E1DF-ABE2-3A3C2F42B2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0148" y="173866"/>
            <a:ext cx="1828946" cy="4688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21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7A6F092-F01B-F336-5BB8-919AC9FCF10B}"/>
              </a:ext>
            </a:extLst>
          </p:cNvPr>
          <p:cNvSpPr>
            <a:spLocks noGrp="1"/>
          </p:cNvSpPr>
          <p:nvPr>
            <p:ph idx="1"/>
          </p:nvPr>
        </p:nvSpPr>
        <p:spPr>
          <a:xfrm>
            <a:off x="242244" y="2484931"/>
            <a:ext cx="8648719" cy="2109692"/>
          </a:xfrm>
        </p:spPr>
        <p:txBody>
          <a:bodyPr vert="horz" lIns="91440" tIns="45720" rIns="91440" bIns="45720" rtlCol="0" anchor="t">
            <a:noAutofit/>
          </a:bodyPr>
          <a:lstStyle/>
          <a:p>
            <a:pPr>
              <a:spcBef>
                <a:spcPct val="50000"/>
              </a:spcBef>
              <a:buNone/>
            </a:pPr>
            <a:r>
              <a:rPr lang="de-DE" altLang="de-DE" sz="1800" dirty="0">
                <a:latin typeface="+mn-lt"/>
                <a:sym typeface="Wingdings" panose="05000000000000000000" pitchFamily="2" charset="2"/>
              </a:rPr>
              <a:t>Auf der Personenseite von Christian Peters: </a:t>
            </a:r>
            <a:br>
              <a:rPr lang="de-DE" altLang="de-DE" sz="1800" dirty="0">
                <a:latin typeface="+mn-lt"/>
                <a:sym typeface="Wingdings" panose="05000000000000000000" pitchFamily="2" charset="2"/>
              </a:rPr>
            </a:br>
            <a:r>
              <a:rPr lang="de-DE" altLang="de-DE" sz="1800" dirty="0">
                <a:latin typeface="+mn-lt"/>
                <a:sym typeface="Wingdings" panose="05000000000000000000" pitchFamily="2" charset="2"/>
                <a:hlinkClick r:id="rId2"/>
              </a:rPr>
              <a:t>https://soz-kult.hs-duesseldorf.de/personen/peters/lizenzsystem</a:t>
            </a:r>
            <a:endParaRPr lang="de-DE" altLang="de-DE" sz="1800" dirty="0">
              <a:latin typeface="+mn-lt"/>
            </a:endParaRPr>
          </a:p>
          <a:p>
            <a:pPr>
              <a:buNone/>
            </a:pPr>
            <a:r>
              <a:rPr lang="de-DE" sz="1800" dirty="0">
                <a:latin typeface="+mn-lt"/>
              </a:rPr>
              <a:t>und demnächst unter: </a:t>
            </a:r>
            <a:r>
              <a:rPr lang="de-DE" sz="1800" dirty="0">
                <a:latin typeface="+mn-lt"/>
                <a:hlinkClick r:id="rId3"/>
              </a:rPr>
              <a:t>https://soz-kult.hs-duesseldorf.de/studium/sport</a:t>
            </a:r>
            <a:endParaRPr lang="de-DE" sz="1800" dirty="0">
              <a:latin typeface="+mn-lt"/>
            </a:endParaRPr>
          </a:p>
        </p:txBody>
      </p:sp>
      <p:sp>
        <p:nvSpPr>
          <p:cNvPr id="3" name="Fußzeilenplatzhalter 2">
            <a:extLst>
              <a:ext uri="{FF2B5EF4-FFF2-40B4-BE49-F238E27FC236}">
                <a16:creationId xmlns:a16="http://schemas.microsoft.com/office/drawing/2014/main" id="{BF6FCE3D-7DD6-7C54-46DD-714AA273DE4F}"/>
              </a:ext>
            </a:extLst>
          </p:cNvPr>
          <p:cNvSpPr>
            <a:spLocks noGrp="1"/>
          </p:cNvSpPr>
          <p:nvPr>
            <p:ph type="ftr" sz="quarter" idx="3"/>
          </p:nvPr>
        </p:nvSpPr>
        <p:spPr/>
        <p:txBody>
          <a:bodyPr/>
          <a:lstStyle/>
          <a:p>
            <a:pPr algn="l"/>
            <a:r>
              <a:rPr lang="de-DE" dirty="0"/>
              <a:t>Bewegungspädagogik und Abenteuersport</a:t>
            </a:r>
          </a:p>
          <a:p>
            <a:pPr algn="l"/>
            <a:endParaRPr lang="de-DE" dirty="0"/>
          </a:p>
        </p:txBody>
      </p:sp>
      <p:sp>
        <p:nvSpPr>
          <p:cNvPr id="4" name="Titel 3">
            <a:extLst>
              <a:ext uri="{FF2B5EF4-FFF2-40B4-BE49-F238E27FC236}">
                <a16:creationId xmlns:a16="http://schemas.microsoft.com/office/drawing/2014/main" id="{6A0ACD2F-5D0F-06E0-1663-07E63DE9F714}"/>
              </a:ext>
            </a:extLst>
          </p:cNvPr>
          <p:cNvSpPr>
            <a:spLocks noGrp="1"/>
          </p:cNvSpPr>
          <p:nvPr>
            <p:ph type="title"/>
          </p:nvPr>
        </p:nvSpPr>
        <p:spPr/>
        <p:txBody>
          <a:bodyPr/>
          <a:lstStyle/>
          <a:p>
            <a:r>
              <a:rPr lang="de-DE" dirty="0"/>
              <a:t>Informationen zum Lizenzsystem im Internet</a:t>
            </a:r>
          </a:p>
        </p:txBody>
      </p:sp>
      <p:sp>
        <p:nvSpPr>
          <p:cNvPr id="5" name="Datumsplatzhalter 4">
            <a:extLst>
              <a:ext uri="{FF2B5EF4-FFF2-40B4-BE49-F238E27FC236}">
                <a16:creationId xmlns:a16="http://schemas.microsoft.com/office/drawing/2014/main" id="{0804FA42-97AB-52DA-64E4-06EF03D68605}"/>
              </a:ext>
            </a:extLst>
          </p:cNvPr>
          <p:cNvSpPr>
            <a:spLocks noGrp="1"/>
          </p:cNvSpPr>
          <p:nvPr>
            <p:ph type="dt" sz="half" idx="2"/>
          </p:nvPr>
        </p:nvSpPr>
        <p:spPr/>
        <p:txBody>
          <a:bodyPr/>
          <a:lstStyle/>
          <a:p>
            <a:fld id="{2B3E4023-3B93-7144-AB24-A5387DB88F56}" type="datetime1">
              <a:rPr lang="de-DE" smtClean="0"/>
              <a:t>19.02.2024</a:t>
            </a:fld>
            <a:endParaRPr lang="de-DE" dirty="0"/>
          </a:p>
        </p:txBody>
      </p:sp>
      <p:sp>
        <p:nvSpPr>
          <p:cNvPr id="6" name="Foliennummernplatzhalter 5">
            <a:extLst>
              <a:ext uri="{FF2B5EF4-FFF2-40B4-BE49-F238E27FC236}">
                <a16:creationId xmlns:a16="http://schemas.microsoft.com/office/drawing/2014/main" id="{90103B25-E22C-AA02-820E-691FF3D0D4B1}"/>
              </a:ext>
            </a:extLst>
          </p:cNvPr>
          <p:cNvSpPr>
            <a:spLocks noGrp="1"/>
          </p:cNvSpPr>
          <p:nvPr>
            <p:ph type="sldNum" sz="quarter" idx="4"/>
          </p:nvPr>
        </p:nvSpPr>
        <p:spPr/>
        <p:txBody>
          <a:bodyPr/>
          <a:lstStyle/>
          <a:p>
            <a:fld id="{1657B7CB-58CE-C541-849D-632C3B6C9161}" type="slidenum">
              <a:rPr lang="de-DE" smtClean="0"/>
              <a:pPr/>
              <a:t>10</a:t>
            </a:fld>
            <a:endParaRPr lang="de-DE"/>
          </a:p>
          <a:p>
            <a:endParaRPr lang="de-DE" dirty="0"/>
          </a:p>
        </p:txBody>
      </p:sp>
    </p:spTree>
    <p:extLst>
      <p:ext uri="{BB962C8B-B14F-4D97-AF65-F5344CB8AC3E}">
        <p14:creationId xmlns:p14="http://schemas.microsoft.com/office/powerpoint/2010/main" val="3323051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BC04AF72-EF85-B043-82E1-905540D48550}"/>
              </a:ext>
            </a:extLst>
          </p:cNvPr>
          <p:cNvSpPr>
            <a:spLocks noGrp="1"/>
          </p:cNvSpPr>
          <p:nvPr>
            <p:ph type="ftr" sz="quarter" idx="4294967295"/>
          </p:nvPr>
        </p:nvSpPr>
        <p:spPr>
          <a:xfrm>
            <a:off x="2697607" y="4635500"/>
            <a:ext cx="4865687" cy="323850"/>
          </a:xfrm>
        </p:spPr>
        <p:txBody>
          <a:bodyPr/>
          <a:lstStyle/>
          <a:p>
            <a:pPr algn="l"/>
            <a:r>
              <a:rPr lang="de-DE" dirty="0"/>
              <a:t>Bewegungspädagogik und Abenteuersport</a:t>
            </a:r>
          </a:p>
          <a:p>
            <a:pPr algn="l"/>
            <a:endParaRPr lang="de-DE" dirty="0"/>
          </a:p>
        </p:txBody>
      </p:sp>
      <p:sp>
        <p:nvSpPr>
          <p:cNvPr id="5" name="Datumsplatzhalter 4">
            <a:extLst>
              <a:ext uri="{FF2B5EF4-FFF2-40B4-BE49-F238E27FC236}">
                <a16:creationId xmlns:a16="http://schemas.microsoft.com/office/drawing/2014/main" id="{66C06E7B-4E1F-4848-779F-ACF777DE777F}"/>
              </a:ext>
            </a:extLst>
          </p:cNvPr>
          <p:cNvSpPr>
            <a:spLocks noGrp="1"/>
          </p:cNvSpPr>
          <p:nvPr>
            <p:ph type="dt" sz="half" idx="4294967295"/>
          </p:nvPr>
        </p:nvSpPr>
        <p:spPr>
          <a:xfrm>
            <a:off x="8186738" y="4786313"/>
            <a:ext cx="957262" cy="357187"/>
          </a:xfrm>
        </p:spPr>
        <p:txBody>
          <a:bodyPr/>
          <a:lstStyle/>
          <a:p>
            <a:fld id="{2B3E4023-3B93-7144-AB24-A5387DB88F56}" type="datetime1">
              <a:rPr lang="de-DE" smtClean="0"/>
              <a:t>19.02.2024</a:t>
            </a:fld>
            <a:endParaRPr lang="de-DE" dirty="0"/>
          </a:p>
        </p:txBody>
      </p:sp>
      <p:sp>
        <p:nvSpPr>
          <p:cNvPr id="6" name="Foliennummernplatzhalter 5">
            <a:extLst>
              <a:ext uri="{FF2B5EF4-FFF2-40B4-BE49-F238E27FC236}">
                <a16:creationId xmlns:a16="http://schemas.microsoft.com/office/drawing/2014/main" id="{0AAAD429-7F7A-89EE-7528-7E4D4DFD061E}"/>
              </a:ext>
            </a:extLst>
          </p:cNvPr>
          <p:cNvSpPr>
            <a:spLocks noGrp="1"/>
          </p:cNvSpPr>
          <p:nvPr>
            <p:ph type="sldNum" sz="quarter" idx="4294967295"/>
          </p:nvPr>
        </p:nvSpPr>
        <p:spPr>
          <a:xfrm>
            <a:off x="8067675" y="4630738"/>
            <a:ext cx="1076325" cy="333375"/>
          </a:xfrm>
        </p:spPr>
        <p:txBody>
          <a:bodyPr/>
          <a:lstStyle/>
          <a:p>
            <a:fld id="{1657B7CB-58CE-C541-849D-632C3B6C9161}" type="slidenum">
              <a:rPr lang="de-DE" smtClean="0"/>
              <a:pPr/>
              <a:t>11</a:t>
            </a:fld>
            <a:endParaRPr lang="de-DE"/>
          </a:p>
          <a:p>
            <a:endParaRPr lang="de-DE" dirty="0"/>
          </a:p>
        </p:txBody>
      </p:sp>
    </p:spTree>
    <p:extLst>
      <p:ext uri="{BB962C8B-B14F-4D97-AF65-F5344CB8AC3E}">
        <p14:creationId xmlns:p14="http://schemas.microsoft.com/office/powerpoint/2010/main" val="353076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a:extLst>
              <a:ext uri="{FF2B5EF4-FFF2-40B4-BE49-F238E27FC236}">
                <a16:creationId xmlns:a16="http://schemas.microsoft.com/office/drawing/2014/main" id="{2707DB85-FC6E-AC6D-DAC1-CBCD3E5B53C4}"/>
              </a:ext>
            </a:extLst>
          </p:cNvPr>
          <p:cNvSpPr>
            <a:spLocks noGrp="1"/>
          </p:cNvSpPr>
          <p:nvPr>
            <p:ph type="body" idx="1"/>
          </p:nvPr>
        </p:nvSpPr>
        <p:spPr>
          <a:xfrm>
            <a:off x="419297" y="2926844"/>
            <a:ext cx="3387854" cy="705260"/>
          </a:xfrm>
        </p:spPr>
        <p:txBody>
          <a:bodyPr/>
          <a:lstStyle/>
          <a:p>
            <a:pPr algn="ctr"/>
            <a:r>
              <a:rPr lang="de-DE" sz="2400" b="1" dirty="0">
                <a:latin typeface="+mn-lt"/>
              </a:rPr>
              <a:t>Standard-Modell</a:t>
            </a:r>
          </a:p>
        </p:txBody>
      </p:sp>
      <p:sp>
        <p:nvSpPr>
          <p:cNvPr id="10" name="Textplatzhalter 9">
            <a:extLst>
              <a:ext uri="{FF2B5EF4-FFF2-40B4-BE49-F238E27FC236}">
                <a16:creationId xmlns:a16="http://schemas.microsoft.com/office/drawing/2014/main" id="{3C860D00-D4EB-ACC3-2636-35EE8DCD6C62}"/>
              </a:ext>
            </a:extLst>
          </p:cNvPr>
          <p:cNvSpPr>
            <a:spLocks noGrp="1"/>
          </p:cNvSpPr>
          <p:nvPr>
            <p:ph type="body" sz="quarter" idx="3"/>
          </p:nvPr>
        </p:nvSpPr>
        <p:spPr>
          <a:xfrm>
            <a:off x="5337932" y="2926844"/>
            <a:ext cx="2916052" cy="705260"/>
          </a:xfrm>
        </p:spPr>
        <p:txBody>
          <a:bodyPr/>
          <a:lstStyle/>
          <a:p>
            <a:r>
              <a:rPr lang="de-DE" sz="2400" b="1" dirty="0">
                <a:latin typeface="+mn-lt"/>
              </a:rPr>
              <a:t>Das</a:t>
            </a:r>
            <a:r>
              <a:rPr lang="de-DE" b="1" dirty="0">
                <a:latin typeface="+mn-lt"/>
              </a:rPr>
              <a:t> </a:t>
            </a:r>
            <a:r>
              <a:rPr lang="de-DE" sz="2400" b="1" dirty="0">
                <a:latin typeface="+mn-lt"/>
              </a:rPr>
              <a:t>Lizenzsystem</a:t>
            </a:r>
          </a:p>
        </p:txBody>
      </p:sp>
      <p:sp>
        <p:nvSpPr>
          <p:cNvPr id="4" name="Fußzeilenplatzhalter 3">
            <a:extLst>
              <a:ext uri="{FF2B5EF4-FFF2-40B4-BE49-F238E27FC236}">
                <a16:creationId xmlns:a16="http://schemas.microsoft.com/office/drawing/2014/main" id="{CA185F18-A5F1-8238-B41C-4C36B4AD851E}"/>
              </a:ext>
            </a:extLst>
          </p:cNvPr>
          <p:cNvSpPr>
            <a:spLocks noGrp="1"/>
          </p:cNvSpPr>
          <p:nvPr>
            <p:ph type="ftr" sz="quarter" idx="12"/>
          </p:nvPr>
        </p:nvSpPr>
        <p:spPr/>
        <p:txBody>
          <a:bodyPr/>
          <a:lstStyle/>
          <a:p>
            <a:pPr algn="l"/>
            <a:r>
              <a:rPr lang="de-DE" dirty="0"/>
              <a:t>Bewegungspädagogik und Abenteuersport</a:t>
            </a:r>
          </a:p>
          <a:p>
            <a:pPr algn="l"/>
            <a:endParaRPr lang="de-DE" dirty="0"/>
          </a:p>
        </p:txBody>
      </p:sp>
      <p:sp>
        <p:nvSpPr>
          <p:cNvPr id="7" name="Titel 6">
            <a:extLst>
              <a:ext uri="{FF2B5EF4-FFF2-40B4-BE49-F238E27FC236}">
                <a16:creationId xmlns:a16="http://schemas.microsoft.com/office/drawing/2014/main" id="{B9F2D002-1D16-A0FC-074A-7E2BEFF1396D}"/>
              </a:ext>
            </a:extLst>
          </p:cNvPr>
          <p:cNvSpPr>
            <a:spLocks noGrp="1"/>
          </p:cNvSpPr>
          <p:nvPr>
            <p:ph type="title"/>
          </p:nvPr>
        </p:nvSpPr>
        <p:spPr>
          <a:xfrm>
            <a:off x="242249" y="148167"/>
            <a:ext cx="8659502" cy="1779870"/>
          </a:xfrm>
        </p:spPr>
        <p:txBody>
          <a:bodyPr/>
          <a:lstStyle/>
          <a:p>
            <a:r>
              <a:rPr lang="de-DE" dirty="0"/>
              <a:t>Zwei Wege</a:t>
            </a:r>
            <a:br>
              <a:rPr lang="de-DE" dirty="0"/>
            </a:br>
            <a:br>
              <a:rPr lang="de-DE" dirty="0"/>
            </a:br>
            <a:r>
              <a:rPr lang="de-DE" sz="2000" dirty="0">
                <a:latin typeface="+mn-lt"/>
              </a:rPr>
              <a:t>der bewegungspädagogischen Qualifikation an der HSD:</a:t>
            </a:r>
          </a:p>
        </p:txBody>
      </p:sp>
      <p:sp>
        <p:nvSpPr>
          <p:cNvPr id="5" name="Datumsplatzhalter 4">
            <a:extLst>
              <a:ext uri="{FF2B5EF4-FFF2-40B4-BE49-F238E27FC236}">
                <a16:creationId xmlns:a16="http://schemas.microsoft.com/office/drawing/2014/main" id="{DCFD633C-6041-F38B-EBF1-DCC15478699A}"/>
              </a:ext>
            </a:extLst>
          </p:cNvPr>
          <p:cNvSpPr>
            <a:spLocks noGrp="1"/>
          </p:cNvSpPr>
          <p:nvPr>
            <p:ph type="dt" sz="half" idx="13"/>
          </p:nvPr>
        </p:nvSpPr>
        <p:spPr/>
        <p:txBody>
          <a:bodyPr/>
          <a:lstStyle/>
          <a:p>
            <a:fld id="{2B3E4023-3B93-7144-AB24-A5387DB88F56}" type="datetime1">
              <a:rPr lang="de-DE" smtClean="0"/>
              <a:t>19.02.2024</a:t>
            </a:fld>
            <a:endParaRPr lang="de-DE" dirty="0"/>
          </a:p>
        </p:txBody>
      </p:sp>
      <p:sp>
        <p:nvSpPr>
          <p:cNvPr id="6" name="Foliennummernplatzhalter 5">
            <a:extLst>
              <a:ext uri="{FF2B5EF4-FFF2-40B4-BE49-F238E27FC236}">
                <a16:creationId xmlns:a16="http://schemas.microsoft.com/office/drawing/2014/main" id="{2DC6B454-9140-5231-7660-40B63345BF88}"/>
              </a:ext>
            </a:extLst>
          </p:cNvPr>
          <p:cNvSpPr>
            <a:spLocks noGrp="1"/>
          </p:cNvSpPr>
          <p:nvPr>
            <p:ph type="sldNum" sz="quarter" idx="14"/>
          </p:nvPr>
        </p:nvSpPr>
        <p:spPr/>
        <p:txBody>
          <a:bodyPr/>
          <a:lstStyle/>
          <a:p>
            <a:fld id="{1657B7CB-58CE-C541-849D-632C3B6C9161}" type="slidenum">
              <a:rPr lang="de-DE" smtClean="0"/>
              <a:pPr/>
              <a:t>2</a:t>
            </a:fld>
            <a:endParaRPr lang="de-DE"/>
          </a:p>
          <a:p>
            <a:endParaRPr lang="de-DE" dirty="0"/>
          </a:p>
        </p:txBody>
      </p:sp>
      <p:sp>
        <p:nvSpPr>
          <p:cNvPr id="2" name="Pfeil: nach rechts 1">
            <a:extLst>
              <a:ext uri="{FF2B5EF4-FFF2-40B4-BE49-F238E27FC236}">
                <a16:creationId xmlns:a16="http://schemas.microsoft.com/office/drawing/2014/main" id="{4AC91BF7-9CC8-480B-BB0E-FBB9C1F9476E}"/>
              </a:ext>
            </a:extLst>
          </p:cNvPr>
          <p:cNvSpPr/>
          <p:nvPr/>
        </p:nvSpPr>
        <p:spPr>
          <a:xfrm rot="8648639">
            <a:off x="3297300" y="2002168"/>
            <a:ext cx="1017537" cy="447336"/>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13" name="Pfeil: nach rechts 12">
            <a:extLst>
              <a:ext uri="{FF2B5EF4-FFF2-40B4-BE49-F238E27FC236}">
                <a16:creationId xmlns:a16="http://schemas.microsoft.com/office/drawing/2014/main" id="{DA71F122-536A-4419-BF19-59ADEA04D6B6}"/>
              </a:ext>
            </a:extLst>
          </p:cNvPr>
          <p:cNvSpPr/>
          <p:nvPr/>
        </p:nvSpPr>
        <p:spPr>
          <a:xfrm rot="12951361" flipH="1">
            <a:off x="4829165" y="2002166"/>
            <a:ext cx="1017537" cy="447336"/>
          </a:xfrm>
          <a:prstGeom prst="rightArrow">
            <a:avLst/>
          </a:prstGeom>
        </p:spPr>
        <p:style>
          <a:lnRef idx="2">
            <a:schemeClr val="accent1"/>
          </a:lnRef>
          <a:fillRef idx="1">
            <a:schemeClr val="lt1"/>
          </a:fillRef>
          <a:effectRef idx="0">
            <a:schemeClr val="accent1"/>
          </a:effectRef>
          <a:fontRef idx="minor">
            <a:schemeClr val="dk1"/>
          </a:fontRef>
        </p:style>
        <p:txBody>
          <a:bodyPr vert="horz" rtlCol="0" anchor="ctr"/>
          <a:lstStyle/>
          <a:p>
            <a:pPr algn="ctr"/>
            <a:endParaRPr lang="de-DE"/>
          </a:p>
        </p:txBody>
      </p:sp>
    </p:spTree>
    <p:extLst>
      <p:ext uri="{BB962C8B-B14F-4D97-AF65-F5344CB8AC3E}">
        <p14:creationId xmlns:p14="http://schemas.microsoft.com/office/powerpoint/2010/main" val="338995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10">
            <a:extLst>
              <a:ext uri="{FF2B5EF4-FFF2-40B4-BE49-F238E27FC236}">
                <a16:creationId xmlns:a16="http://schemas.microsoft.com/office/drawing/2014/main" id="{97FFB09C-B392-EEAA-E503-92FB564902F4}"/>
              </a:ext>
            </a:extLst>
          </p:cNvPr>
          <p:cNvSpPr>
            <a:spLocks noGrp="1"/>
          </p:cNvSpPr>
          <p:nvPr>
            <p:ph idx="1"/>
          </p:nvPr>
        </p:nvSpPr>
        <p:spPr>
          <a:xfrm>
            <a:off x="242244" y="1552353"/>
            <a:ext cx="8659502" cy="3042270"/>
          </a:xfrm>
        </p:spPr>
        <p:txBody>
          <a:bodyPr/>
          <a:lstStyle/>
          <a:p>
            <a:pPr>
              <a:buFont typeface="Arial" panose="020B0604020202020204" pitchFamily="34" charset="0"/>
              <a:buChar char="•"/>
            </a:pPr>
            <a:r>
              <a:rPr lang="de-DE" sz="2000" dirty="0"/>
              <a:t>Bewegungspädagogik in den Modulen G 5 &amp; A 5</a:t>
            </a:r>
          </a:p>
          <a:p>
            <a:pPr>
              <a:buFont typeface="Arial" panose="020B0604020202020204" pitchFamily="34" charset="0"/>
              <a:buChar char="•"/>
            </a:pPr>
            <a:r>
              <a:rPr lang="de-DE" sz="2000" dirty="0"/>
              <a:t>Schwerpunkt „Bewegungs- und Sportpädagogik“ S 3.1 bis S 3.2</a:t>
            </a:r>
          </a:p>
          <a:p>
            <a:pPr marL="0" indent="0" algn="ctr">
              <a:buNone/>
            </a:pPr>
            <a:endParaRPr lang="de-DE" sz="2000" dirty="0">
              <a:sym typeface="Wingdings" panose="05000000000000000000" pitchFamily="2" charset="2"/>
            </a:endParaRPr>
          </a:p>
          <a:p>
            <a:pPr marL="0" indent="0" algn="ctr">
              <a:buNone/>
            </a:pPr>
            <a:r>
              <a:rPr lang="de-DE" sz="2000" b="1" dirty="0">
                <a:sym typeface="Wingdings" panose="05000000000000000000" pitchFamily="2" charset="2"/>
              </a:rPr>
              <a:t>Freie Kombination der Veranstaltungen im Schwerpunkt „Bewegungs- und Erlebnispädagogik“ (Standard-Modell)</a:t>
            </a:r>
            <a:endParaRPr lang="de-DE" sz="2000" b="1" dirty="0"/>
          </a:p>
        </p:txBody>
      </p:sp>
      <p:sp>
        <p:nvSpPr>
          <p:cNvPr id="6" name="Fußzeilenplatzhalter 5">
            <a:extLst>
              <a:ext uri="{FF2B5EF4-FFF2-40B4-BE49-F238E27FC236}">
                <a16:creationId xmlns:a16="http://schemas.microsoft.com/office/drawing/2014/main" id="{CC1A6D57-E8F0-E6BF-AED9-6A0FA6B5584F}"/>
              </a:ext>
            </a:extLst>
          </p:cNvPr>
          <p:cNvSpPr>
            <a:spLocks noGrp="1"/>
          </p:cNvSpPr>
          <p:nvPr>
            <p:ph type="ftr" sz="quarter" idx="3"/>
          </p:nvPr>
        </p:nvSpPr>
        <p:spPr>
          <a:xfrm>
            <a:off x="2815167" y="4686105"/>
            <a:ext cx="4864439" cy="357383"/>
          </a:xfrm>
        </p:spPr>
        <p:txBody>
          <a:bodyPr/>
          <a:lstStyle/>
          <a:p>
            <a:pPr algn="l"/>
            <a:r>
              <a:rPr lang="de-DE" dirty="0"/>
              <a:t>Bewegungspädagogik und Abenteuersport</a:t>
            </a:r>
          </a:p>
          <a:p>
            <a:pPr algn="l"/>
            <a:endParaRPr lang="de-DE" dirty="0"/>
          </a:p>
        </p:txBody>
      </p:sp>
      <p:sp>
        <p:nvSpPr>
          <p:cNvPr id="10" name="Titel 9">
            <a:extLst>
              <a:ext uri="{FF2B5EF4-FFF2-40B4-BE49-F238E27FC236}">
                <a16:creationId xmlns:a16="http://schemas.microsoft.com/office/drawing/2014/main" id="{9AEEF4E7-EA2A-A76A-04D7-696C6F3D7CAD}"/>
              </a:ext>
            </a:extLst>
          </p:cNvPr>
          <p:cNvSpPr>
            <a:spLocks noGrp="1"/>
          </p:cNvSpPr>
          <p:nvPr>
            <p:ph type="title"/>
          </p:nvPr>
        </p:nvSpPr>
        <p:spPr/>
        <p:txBody>
          <a:bodyPr/>
          <a:lstStyle/>
          <a:p>
            <a:r>
              <a:rPr lang="de-DE" dirty="0"/>
              <a:t>Standard-Modell</a:t>
            </a:r>
          </a:p>
        </p:txBody>
      </p:sp>
      <p:sp>
        <p:nvSpPr>
          <p:cNvPr id="8" name="Datumsplatzhalter 7">
            <a:extLst>
              <a:ext uri="{FF2B5EF4-FFF2-40B4-BE49-F238E27FC236}">
                <a16:creationId xmlns:a16="http://schemas.microsoft.com/office/drawing/2014/main" id="{1BFE0004-5FA4-8F49-48E9-808A8C539904}"/>
              </a:ext>
            </a:extLst>
          </p:cNvPr>
          <p:cNvSpPr>
            <a:spLocks noGrp="1"/>
          </p:cNvSpPr>
          <p:nvPr>
            <p:ph type="dt" sz="half" idx="2"/>
          </p:nvPr>
        </p:nvSpPr>
        <p:spPr/>
        <p:txBody>
          <a:bodyPr/>
          <a:lstStyle/>
          <a:p>
            <a:fld id="{2B3E4023-3B93-7144-AB24-A5387DB88F56}" type="datetime1">
              <a:rPr lang="de-DE" smtClean="0"/>
              <a:t>19.02.2024</a:t>
            </a:fld>
            <a:endParaRPr lang="de-DE" dirty="0"/>
          </a:p>
        </p:txBody>
      </p:sp>
      <p:sp>
        <p:nvSpPr>
          <p:cNvPr id="9" name="Foliennummernplatzhalter 8">
            <a:extLst>
              <a:ext uri="{FF2B5EF4-FFF2-40B4-BE49-F238E27FC236}">
                <a16:creationId xmlns:a16="http://schemas.microsoft.com/office/drawing/2014/main" id="{F94B842C-DDE4-CE74-9538-14451FBD785B}"/>
              </a:ext>
            </a:extLst>
          </p:cNvPr>
          <p:cNvSpPr>
            <a:spLocks noGrp="1"/>
          </p:cNvSpPr>
          <p:nvPr>
            <p:ph type="sldNum" sz="quarter" idx="4"/>
          </p:nvPr>
        </p:nvSpPr>
        <p:spPr/>
        <p:txBody>
          <a:bodyPr/>
          <a:lstStyle/>
          <a:p>
            <a:fld id="{1657B7CB-58CE-C541-849D-632C3B6C9161}" type="slidenum">
              <a:rPr lang="de-DE" smtClean="0"/>
              <a:pPr/>
              <a:t>3</a:t>
            </a:fld>
            <a:endParaRPr lang="de-DE"/>
          </a:p>
          <a:p>
            <a:endParaRPr lang="de-DE" dirty="0"/>
          </a:p>
        </p:txBody>
      </p:sp>
    </p:spTree>
    <p:extLst>
      <p:ext uri="{BB962C8B-B14F-4D97-AF65-F5344CB8AC3E}">
        <p14:creationId xmlns:p14="http://schemas.microsoft.com/office/powerpoint/2010/main" val="2381654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CFCB88C-10DD-0206-C089-9FF68D380C86}"/>
              </a:ext>
            </a:extLst>
          </p:cNvPr>
          <p:cNvSpPr>
            <a:spLocks noGrp="1"/>
          </p:cNvSpPr>
          <p:nvPr>
            <p:ph idx="1"/>
          </p:nvPr>
        </p:nvSpPr>
        <p:spPr/>
        <p:txBody>
          <a:bodyPr/>
          <a:lstStyle/>
          <a:p>
            <a:pPr>
              <a:buFont typeface="Arial" panose="020B0604020202020204" pitchFamily="34" charset="0"/>
              <a:buChar char="•"/>
              <a:defRPr/>
            </a:pPr>
            <a:r>
              <a:rPr lang="de-DE" sz="2000" dirty="0">
                <a:sym typeface="Wingdings" pitchFamily="2" charset="2"/>
              </a:rPr>
              <a:t>Vertiefte Auseinandersetzung mit Bewegungspädagogik im Rahmen des Studiums</a:t>
            </a:r>
          </a:p>
          <a:p>
            <a:pPr>
              <a:buFont typeface="Arial" panose="020B0604020202020204" pitchFamily="34" charset="0"/>
              <a:buChar char="•"/>
              <a:defRPr/>
            </a:pPr>
            <a:r>
              <a:rPr lang="de-DE" sz="2000" dirty="0">
                <a:sym typeface="Wingdings" pitchFamily="2" charset="2"/>
              </a:rPr>
              <a:t>Erwerb der Lizenz </a:t>
            </a:r>
            <a:r>
              <a:rPr lang="de-DE" sz="2000" b="1" dirty="0">
                <a:sym typeface="Wingdings" pitchFamily="2" charset="2"/>
              </a:rPr>
              <a:t>Übungsleiter*in C Breitensport </a:t>
            </a:r>
            <a:r>
              <a:rPr lang="de-DE" sz="2000" dirty="0">
                <a:sym typeface="Wingdings" pitchFamily="2" charset="2"/>
              </a:rPr>
              <a:t>( des Landessportbundes NRW (LSB NRW)</a:t>
            </a:r>
          </a:p>
          <a:p>
            <a:pPr>
              <a:buFont typeface="Arial" panose="020B0604020202020204" pitchFamily="34" charset="0"/>
              <a:buChar char="•"/>
              <a:defRPr/>
            </a:pPr>
            <a:r>
              <a:rPr lang="de-DE" sz="2000" dirty="0">
                <a:sym typeface="Wingdings" pitchFamily="2" charset="2"/>
              </a:rPr>
              <a:t>Erwerb der </a:t>
            </a:r>
            <a:r>
              <a:rPr lang="de-DE" sz="2000" b="1" dirty="0">
                <a:sym typeface="Wingdings" pitchFamily="2" charset="2"/>
              </a:rPr>
              <a:t>Zusatzlizenz </a:t>
            </a:r>
            <a:r>
              <a:rPr lang="de-DE" sz="2000" dirty="0">
                <a:sym typeface="Wingdings" pitchFamily="2" charset="2"/>
              </a:rPr>
              <a:t>(LSB NRW) „Abenteuersport und Erlebnispädagogik“</a:t>
            </a:r>
          </a:p>
          <a:p>
            <a:pPr>
              <a:buFont typeface="Arial" panose="020B0604020202020204" pitchFamily="34" charset="0"/>
              <a:buChar char="•"/>
              <a:defRPr/>
            </a:pPr>
            <a:endParaRPr lang="de-DE" sz="2000" dirty="0">
              <a:sym typeface="Wingdings" pitchFamily="2" charset="2"/>
            </a:endParaRPr>
          </a:p>
          <a:p>
            <a:pPr marL="0" indent="0" algn="ctr">
              <a:buNone/>
              <a:defRPr/>
            </a:pPr>
            <a:r>
              <a:rPr lang="de-DE" altLang="de-DE" sz="2000" b="1" dirty="0"/>
              <a:t>Fachkompetenz &amp; Qualifikation durch systematisch studierte Inhalte &amp; Erwerb der ÜL-C-Lizenz</a:t>
            </a:r>
            <a:endParaRPr lang="de-DE" sz="2000" b="1" u="sng" dirty="0">
              <a:sym typeface="Wingdings" pitchFamily="2" charset="2"/>
            </a:endParaRPr>
          </a:p>
        </p:txBody>
      </p:sp>
      <p:sp>
        <p:nvSpPr>
          <p:cNvPr id="3" name="Fußzeilenplatzhalter 2">
            <a:extLst>
              <a:ext uri="{FF2B5EF4-FFF2-40B4-BE49-F238E27FC236}">
                <a16:creationId xmlns:a16="http://schemas.microsoft.com/office/drawing/2014/main" id="{281759D4-9055-70A9-81AA-74DB8E359748}"/>
              </a:ext>
            </a:extLst>
          </p:cNvPr>
          <p:cNvSpPr>
            <a:spLocks noGrp="1"/>
          </p:cNvSpPr>
          <p:nvPr>
            <p:ph type="ftr" sz="quarter" idx="3"/>
          </p:nvPr>
        </p:nvSpPr>
        <p:spPr/>
        <p:txBody>
          <a:bodyPr/>
          <a:lstStyle/>
          <a:p>
            <a:pPr algn="l"/>
            <a:r>
              <a:rPr lang="de-DE" dirty="0"/>
              <a:t>Bewegungspädagogik und Abenteuersport</a:t>
            </a:r>
          </a:p>
          <a:p>
            <a:pPr algn="l"/>
            <a:endParaRPr lang="de-DE" dirty="0"/>
          </a:p>
        </p:txBody>
      </p:sp>
      <p:sp>
        <p:nvSpPr>
          <p:cNvPr id="4" name="Titel 3">
            <a:extLst>
              <a:ext uri="{FF2B5EF4-FFF2-40B4-BE49-F238E27FC236}">
                <a16:creationId xmlns:a16="http://schemas.microsoft.com/office/drawing/2014/main" id="{92FED690-23F1-C981-AA65-D1C8F6D6BC6A}"/>
              </a:ext>
            </a:extLst>
          </p:cNvPr>
          <p:cNvSpPr>
            <a:spLocks noGrp="1"/>
          </p:cNvSpPr>
          <p:nvPr>
            <p:ph type="title"/>
          </p:nvPr>
        </p:nvSpPr>
        <p:spPr/>
        <p:txBody>
          <a:bodyPr/>
          <a:lstStyle/>
          <a:p>
            <a:r>
              <a:rPr lang="de-DE" dirty="0"/>
              <a:t>Die Lizenz-Qualifikation	</a:t>
            </a:r>
          </a:p>
        </p:txBody>
      </p:sp>
      <p:sp>
        <p:nvSpPr>
          <p:cNvPr id="5" name="Datumsplatzhalter 4">
            <a:extLst>
              <a:ext uri="{FF2B5EF4-FFF2-40B4-BE49-F238E27FC236}">
                <a16:creationId xmlns:a16="http://schemas.microsoft.com/office/drawing/2014/main" id="{3BA4032C-B932-3176-6E46-DD491387345F}"/>
              </a:ext>
            </a:extLst>
          </p:cNvPr>
          <p:cNvSpPr>
            <a:spLocks noGrp="1"/>
          </p:cNvSpPr>
          <p:nvPr>
            <p:ph type="dt" sz="half" idx="2"/>
          </p:nvPr>
        </p:nvSpPr>
        <p:spPr/>
        <p:txBody>
          <a:bodyPr/>
          <a:lstStyle/>
          <a:p>
            <a:fld id="{2B3E4023-3B93-7144-AB24-A5387DB88F56}" type="datetime1">
              <a:rPr lang="de-DE" smtClean="0"/>
              <a:t>19.02.2024</a:t>
            </a:fld>
            <a:endParaRPr lang="de-DE" dirty="0"/>
          </a:p>
        </p:txBody>
      </p:sp>
      <p:sp>
        <p:nvSpPr>
          <p:cNvPr id="6" name="Foliennummernplatzhalter 5">
            <a:extLst>
              <a:ext uri="{FF2B5EF4-FFF2-40B4-BE49-F238E27FC236}">
                <a16:creationId xmlns:a16="http://schemas.microsoft.com/office/drawing/2014/main" id="{5D5A47B7-B3DC-96ED-986B-F52567D01544}"/>
              </a:ext>
            </a:extLst>
          </p:cNvPr>
          <p:cNvSpPr>
            <a:spLocks noGrp="1"/>
          </p:cNvSpPr>
          <p:nvPr>
            <p:ph type="sldNum" sz="quarter" idx="4"/>
          </p:nvPr>
        </p:nvSpPr>
        <p:spPr/>
        <p:txBody>
          <a:bodyPr/>
          <a:lstStyle/>
          <a:p>
            <a:fld id="{1657B7CB-58CE-C541-849D-632C3B6C9161}" type="slidenum">
              <a:rPr lang="de-DE" smtClean="0"/>
              <a:pPr/>
              <a:t>4</a:t>
            </a:fld>
            <a:endParaRPr lang="de-DE"/>
          </a:p>
          <a:p>
            <a:endParaRPr lang="de-DE" dirty="0"/>
          </a:p>
        </p:txBody>
      </p:sp>
    </p:spTree>
    <p:extLst>
      <p:ext uri="{BB962C8B-B14F-4D97-AF65-F5344CB8AC3E}">
        <p14:creationId xmlns:p14="http://schemas.microsoft.com/office/powerpoint/2010/main" val="387656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E8A1276-4AF4-E57D-7CED-48A5983D6DEF}"/>
              </a:ext>
            </a:extLst>
          </p:cNvPr>
          <p:cNvSpPr>
            <a:spLocks noGrp="1"/>
          </p:cNvSpPr>
          <p:nvPr>
            <p:ph idx="1"/>
          </p:nvPr>
        </p:nvSpPr>
        <p:spPr>
          <a:xfrm>
            <a:off x="242248" y="971747"/>
            <a:ext cx="8417253" cy="3531394"/>
          </a:xfrm>
        </p:spPr>
        <p:txBody>
          <a:bodyPr/>
          <a:lstStyle/>
          <a:p>
            <a:pPr eaLnBrk="1" hangingPunct="1">
              <a:buFont typeface="Arial" panose="020B0604020202020204" pitchFamily="34" charset="0"/>
              <a:buChar char="•"/>
              <a:defRPr/>
            </a:pPr>
            <a:r>
              <a:rPr lang="de-DE" sz="2000" dirty="0">
                <a:solidFill>
                  <a:srgbClr val="000000"/>
                </a:solidFill>
                <a:effectLst>
                  <a:outerShdw blurRad="38100" dist="38100" dir="2700000" algn="tl">
                    <a:srgbClr val="FFFFFF"/>
                  </a:outerShdw>
                </a:effectLst>
              </a:rPr>
              <a:t>Ausgewählte Lehrveranstaltungen der Bewegungs- und Erlebnispädagogik sowie aus anderen Lehrgebieten</a:t>
            </a:r>
          </a:p>
          <a:p>
            <a:pPr eaLnBrk="1" hangingPunct="1">
              <a:buFont typeface="Arial" panose="020B0604020202020204" pitchFamily="34" charset="0"/>
              <a:buChar char="•"/>
              <a:defRPr/>
            </a:pPr>
            <a:r>
              <a:rPr lang="de-DE" sz="2000" dirty="0">
                <a:solidFill>
                  <a:srgbClr val="000000"/>
                </a:solidFill>
                <a:effectLst>
                  <a:outerShdw blurRad="38100" dist="38100" dir="2700000" algn="tl">
                    <a:srgbClr val="FFFFFF"/>
                  </a:outerShdw>
                </a:effectLst>
              </a:rPr>
              <a:t>Erwerb von Credit Points im Rahmen der jeweiligen PO:</a:t>
            </a:r>
          </a:p>
          <a:p>
            <a:pPr lvl="1">
              <a:buFont typeface="Arial" panose="020B0604020202020204" pitchFamily="34" charset="0"/>
              <a:buChar char="•"/>
              <a:defRPr/>
            </a:pPr>
            <a:r>
              <a:rPr lang="de-DE" sz="1600" dirty="0">
                <a:solidFill>
                  <a:srgbClr val="000000"/>
                </a:solidFill>
                <a:effectLst>
                  <a:outerShdw blurRad="38100" dist="38100" dir="2700000" algn="tl">
                    <a:srgbClr val="FFFFFF"/>
                  </a:outerShdw>
                </a:effectLst>
              </a:rPr>
              <a:t>Aufbauseminare (A 5.1 &amp; A 5.2) im Lizenzsystem</a:t>
            </a:r>
          </a:p>
          <a:p>
            <a:pPr lvl="1">
              <a:buFont typeface="Arial" panose="020B0604020202020204" pitchFamily="34" charset="0"/>
              <a:buChar char="•"/>
              <a:defRPr/>
            </a:pPr>
            <a:r>
              <a:rPr lang="de-DE" sz="1600" dirty="0">
                <a:solidFill>
                  <a:srgbClr val="000000"/>
                </a:solidFill>
                <a:effectLst>
                  <a:outerShdw blurRad="38100" dist="38100" dir="2700000" algn="tl">
                    <a:srgbClr val="FFFFFF"/>
                  </a:outerShdw>
                </a:effectLst>
              </a:rPr>
              <a:t>Schwerpunktmodul (S 3.1, S 3.2) im Lizenzsystem</a:t>
            </a:r>
          </a:p>
          <a:p>
            <a:pPr lvl="1">
              <a:buFont typeface="Arial" panose="020B0604020202020204" pitchFamily="34" charset="0"/>
              <a:buChar char="•"/>
              <a:defRPr/>
            </a:pPr>
            <a:r>
              <a:rPr lang="de-DE" sz="1600" dirty="0">
                <a:solidFill>
                  <a:srgbClr val="000000"/>
                </a:solidFill>
                <a:effectLst>
                  <a:outerShdw blurRad="38100" dist="38100" dir="2700000" algn="tl">
                    <a:srgbClr val="FFFFFF"/>
                  </a:outerShdw>
                </a:effectLst>
              </a:rPr>
              <a:t>Variabler SP (SP 15.1 &amp; SP 15.2) im erweiterten Lizenzsystem</a:t>
            </a:r>
          </a:p>
          <a:p>
            <a:pPr eaLnBrk="1" hangingPunct="1">
              <a:buFont typeface="Arial" panose="020B0604020202020204" pitchFamily="34" charset="0"/>
              <a:buChar char="•"/>
              <a:defRPr/>
            </a:pPr>
            <a:endParaRPr lang="de-DE" sz="2000" dirty="0">
              <a:solidFill>
                <a:srgbClr val="000000"/>
              </a:solidFill>
              <a:effectLst>
                <a:outerShdw blurRad="38100" dist="38100" dir="2700000" algn="tl">
                  <a:srgbClr val="FFFFFF"/>
                </a:outerShdw>
              </a:effectLst>
            </a:endParaRPr>
          </a:p>
          <a:p>
            <a:pPr marL="0" indent="0" algn="ctr">
              <a:buNone/>
            </a:pPr>
            <a:r>
              <a:rPr lang="de-DE" altLang="de-DE" sz="2000" b="1" dirty="0"/>
              <a:t>Wichtig! Einige der Seminare werden als Exkursionen durchgeführt. Für jede Exkursion entstehen daher Übernachtungskosten.</a:t>
            </a:r>
          </a:p>
        </p:txBody>
      </p:sp>
      <p:sp>
        <p:nvSpPr>
          <p:cNvPr id="3" name="Fußzeilenplatzhalter 2">
            <a:extLst>
              <a:ext uri="{FF2B5EF4-FFF2-40B4-BE49-F238E27FC236}">
                <a16:creationId xmlns:a16="http://schemas.microsoft.com/office/drawing/2014/main" id="{F12B0DD1-8D5E-5D3C-6F67-FE8BA510E80D}"/>
              </a:ext>
            </a:extLst>
          </p:cNvPr>
          <p:cNvSpPr>
            <a:spLocks noGrp="1"/>
          </p:cNvSpPr>
          <p:nvPr>
            <p:ph type="ftr" sz="quarter" idx="3"/>
          </p:nvPr>
        </p:nvSpPr>
        <p:spPr/>
        <p:txBody>
          <a:bodyPr/>
          <a:lstStyle/>
          <a:p>
            <a:pPr algn="l"/>
            <a:r>
              <a:rPr lang="de-DE" dirty="0"/>
              <a:t>Bewegungspädagogik und Abenteuersport</a:t>
            </a:r>
          </a:p>
          <a:p>
            <a:pPr algn="l"/>
            <a:endParaRPr lang="de-DE" dirty="0"/>
          </a:p>
        </p:txBody>
      </p:sp>
      <p:sp>
        <p:nvSpPr>
          <p:cNvPr id="4" name="Titel 3">
            <a:extLst>
              <a:ext uri="{FF2B5EF4-FFF2-40B4-BE49-F238E27FC236}">
                <a16:creationId xmlns:a16="http://schemas.microsoft.com/office/drawing/2014/main" id="{166962D8-D63D-F4E1-1F2E-B6E31A37B83D}"/>
              </a:ext>
            </a:extLst>
          </p:cNvPr>
          <p:cNvSpPr>
            <a:spLocks noGrp="1"/>
          </p:cNvSpPr>
          <p:nvPr>
            <p:ph type="title"/>
          </p:nvPr>
        </p:nvSpPr>
        <p:spPr/>
        <p:txBody>
          <a:bodyPr/>
          <a:lstStyle/>
          <a:p>
            <a:r>
              <a:rPr lang="de-DE" dirty="0"/>
              <a:t>Struktur des Lizenzsystems</a:t>
            </a:r>
          </a:p>
        </p:txBody>
      </p:sp>
      <p:sp>
        <p:nvSpPr>
          <p:cNvPr id="5" name="Datumsplatzhalter 4">
            <a:extLst>
              <a:ext uri="{FF2B5EF4-FFF2-40B4-BE49-F238E27FC236}">
                <a16:creationId xmlns:a16="http://schemas.microsoft.com/office/drawing/2014/main" id="{04BF8612-766F-1038-22D8-027688D366F8}"/>
              </a:ext>
            </a:extLst>
          </p:cNvPr>
          <p:cNvSpPr>
            <a:spLocks noGrp="1"/>
          </p:cNvSpPr>
          <p:nvPr>
            <p:ph type="dt" sz="half" idx="2"/>
          </p:nvPr>
        </p:nvSpPr>
        <p:spPr/>
        <p:txBody>
          <a:bodyPr/>
          <a:lstStyle/>
          <a:p>
            <a:fld id="{2B3E4023-3B93-7144-AB24-A5387DB88F56}" type="datetime1">
              <a:rPr lang="de-DE" smtClean="0"/>
              <a:t>19.02.2024</a:t>
            </a:fld>
            <a:endParaRPr lang="de-DE" dirty="0"/>
          </a:p>
        </p:txBody>
      </p:sp>
      <p:sp>
        <p:nvSpPr>
          <p:cNvPr id="6" name="Foliennummernplatzhalter 5">
            <a:extLst>
              <a:ext uri="{FF2B5EF4-FFF2-40B4-BE49-F238E27FC236}">
                <a16:creationId xmlns:a16="http://schemas.microsoft.com/office/drawing/2014/main" id="{2724ECC4-99EE-83BF-0B5B-6DF2DC6A7A84}"/>
              </a:ext>
            </a:extLst>
          </p:cNvPr>
          <p:cNvSpPr>
            <a:spLocks noGrp="1"/>
          </p:cNvSpPr>
          <p:nvPr>
            <p:ph type="sldNum" sz="quarter" idx="4"/>
          </p:nvPr>
        </p:nvSpPr>
        <p:spPr/>
        <p:txBody>
          <a:bodyPr/>
          <a:lstStyle/>
          <a:p>
            <a:fld id="{1657B7CB-58CE-C541-849D-632C3B6C9161}" type="slidenum">
              <a:rPr lang="de-DE" smtClean="0"/>
              <a:pPr/>
              <a:t>5</a:t>
            </a:fld>
            <a:endParaRPr lang="de-DE"/>
          </a:p>
          <a:p>
            <a:endParaRPr lang="de-DE" dirty="0"/>
          </a:p>
        </p:txBody>
      </p:sp>
    </p:spTree>
    <p:extLst>
      <p:ext uri="{BB962C8B-B14F-4D97-AF65-F5344CB8AC3E}">
        <p14:creationId xmlns:p14="http://schemas.microsoft.com/office/powerpoint/2010/main" val="2739138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platzhalter 8">
            <a:extLst>
              <a:ext uri="{FF2B5EF4-FFF2-40B4-BE49-F238E27FC236}">
                <a16:creationId xmlns:a16="http://schemas.microsoft.com/office/drawing/2014/main" id="{625112AE-FF86-44B9-A698-67C0FEB9FE23}"/>
              </a:ext>
            </a:extLst>
          </p:cNvPr>
          <p:cNvPicPr>
            <a:picLocks noGrp="1" noChangeAspect="1"/>
          </p:cNvPicPr>
          <p:nvPr>
            <p:ph idx="1"/>
          </p:nvPr>
        </p:nvPicPr>
        <p:blipFill>
          <a:blip r:embed="rId2"/>
          <a:stretch>
            <a:fillRect/>
          </a:stretch>
        </p:blipFill>
        <p:spPr>
          <a:xfrm>
            <a:off x="1297460" y="626178"/>
            <a:ext cx="6871272" cy="3891143"/>
          </a:xfrm>
          <a:prstGeom prst="rect">
            <a:avLst/>
          </a:prstGeom>
          <a:noFill/>
        </p:spPr>
      </p:pic>
      <p:sp>
        <p:nvSpPr>
          <p:cNvPr id="3" name="Fußzeilenplatzhalter 2">
            <a:extLst>
              <a:ext uri="{FF2B5EF4-FFF2-40B4-BE49-F238E27FC236}">
                <a16:creationId xmlns:a16="http://schemas.microsoft.com/office/drawing/2014/main" id="{CA1E66CC-DE0D-CC9B-25AD-98C7B5CA8C9D}"/>
              </a:ext>
            </a:extLst>
          </p:cNvPr>
          <p:cNvSpPr>
            <a:spLocks noGrp="1"/>
          </p:cNvSpPr>
          <p:nvPr>
            <p:ph type="ftr" sz="quarter" idx="3"/>
          </p:nvPr>
        </p:nvSpPr>
        <p:spPr>
          <a:xfrm>
            <a:off x="2815167" y="4707191"/>
            <a:ext cx="4864439" cy="323999"/>
          </a:xfrm>
        </p:spPr>
        <p:txBody>
          <a:bodyPr anchor="ctr">
            <a:normAutofit/>
          </a:bodyPr>
          <a:lstStyle/>
          <a:p>
            <a:pPr algn="l"/>
            <a:r>
              <a:rPr lang="de-DE" dirty="0"/>
              <a:t>Bewegungspädagogik und Abenteuersport</a:t>
            </a:r>
          </a:p>
          <a:p>
            <a:pPr algn="l"/>
            <a:endParaRPr lang="de-DE" dirty="0"/>
          </a:p>
        </p:txBody>
      </p:sp>
      <p:sp>
        <p:nvSpPr>
          <p:cNvPr id="14" name="Title 3">
            <a:extLst>
              <a:ext uri="{FF2B5EF4-FFF2-40B4-BE49-F238E27FC236}">
                <a16:creationId xmlns:a16="http://schemas.microsoft.com/office/drawing/2014/main" id="{36361E0D-2E63-787C-D980-1204928A97D7}"/>
              </a:ext>
            </a:extLst>
          </p:cNvPr>
          <p:cNvSpPr>
            <a:spLocks noGrp="1"/>
          </p:cNvSpPr>
          <p:nvPr>
            <p:ph type="title"/>
          </p:nvPr>
        </p:nvSpPr>
        <p:spPr>
          <a:xfrm>
            <a:off x="242249" y="148167"/>
            <a:ext cx="8659502" cy="823580"/>
          </a:xfrm>
        </p:spPr>
        <p:txBody>
          <a:bodyPr/>
          <a:lstStyle/>
          <a:p>
            <a:r>
              <a:rPr lang="en-US" dirty="0" err="1"/>
              <a:t>Lizenzsystem</a:t>
            </a:r>
            <a:r>
              <a:rPr lang="en-US" dirty="0"/>
              <a:t> </a:t>
            </a:r>
            <a:r>
              <a:rPr lang="en-US" dirty="0" err="1"/>
              <a:t>im</a:t>
            </a:r>
            <a:r>
              <a:rPr lang="en-US" dirty="0"/>
              <a:t> Ba </a:t>
            </a:r>
            <a:r>
              <a:rPr lang="en-US" sz="2400" dirty="0"/>
              <a:t>ab po WS 2021/22</a:t>
            </a:r>
          </a:p>
        </p:txBody>
      </p:sp>
      <p:sp>
        <p:nvSpPr>
          <p:cNvPr id="5" name="Datumsplatzhalter 4">
            <a:extLst>
              <a:ext uri="{FF2B5EF4-FFF2-40B4-BE49-F238E27FC236}">
                <a16:creationId xmlns:a16="http://schemas.microsoft.com/office/drawing/2014/main" id="{64198CDE-BFA7-4601-6493-A79418D3A6EE}"/>
              </a:ext>
            </a:extLst>
          </p:cNvPr>
          <p:cNvSpPr>
            <a:spLocks noGrp="1"/>
          </p:cNvSpPr>
          <p:nvPr>
            <p:ph type="dt" sz="half" idx="2"/>
          </p:nvPr>
        </p:nvSpPr>
        <p:spPr>
          <a:xfrm>
            <a:off x="7958667" y="4785815"/>
            <a:ext cx="956473" cy="357383"/>
          </a:xfrm>
        </p:spPr>
        <p:txBody>
          <a:bodyPr anchor="ctr">
            <a:normAutofit/>
          </a:bodyPr>
          <a:lstStyle/>
          <a:p>
            <a:pPr>
              <a:spcAft>
                <a:spcPts val="600"/>
              </a:spcAft>
            </a:pPr>
            <a:fld id="{2B3E4023-3B93-7144-AB24-A5387DB88F56}" type="datetime1">
              <a:rPr lang="de-DE" smtClean="0"/>
              <a:pPr>
                <a:spcAft>
                  <a:spcPts val="600"/>
                </a:spcAft>
              </a:pPr>
              <a:t>19.02.2024</a:t>
            </a:fld>
            <a:endParaRPr lang="de-DE"/>
          </a:p>
        </p:txBody>
      </p:sp>
      <p:sp>
        <p:nvSpPr>
          <p:cNvPr id="6" name="Foliennummernplatzhalter 5">
            <a:extLst>
              <a:ext uri="{FF2B5EF4-FFF2-40B4-BE49-F238E27FC236}">
                <a16:creationId xmlns:a16="http://schemas.microsoft.com/office/drawing/2014/main" id="{817A3BED-5475-09AE-0CFE-FD5304E9C5A9}"/>
              </a:ext>
            </a:extLst>
          </p:cNvPr>
          <p:cNvSpPr>
            <a:spLocks noGrp="1"/>
          </p:cNvSpPr>
          <p:nvPr>
            <p:ph type="sldNum" sz="quarter" idx="4"/>
          </p:nvPr>
        </p:nvSpPr>
        <p:spPr>
          <a:xfrm>
            <a:off x="7826685" y="4630911"/>
            <a:ext cx="1076359" cy="333916"/>
          </a:xfrm>
        </p:spPr>
        <p:txBody>
          <a:bodyPr>
            <a:normAutofit/>
          </a:bodyPr>
          <a:lstStyle/>
          <a:p>
            <a:pPr>
              <a:lnSpc>
                <a:spcPct val="90000"/>
              </a:lnSpc>
              <a:spcAft>
                <a:spcPts val="600"/>
              </a:spcAft>
            </a:pPr>
            <a:fld id="{1657B7CB-58CE-C541-849D-632C3B6C9161}" type="slidenum">
              <a:rPr lang="de-DE" smtClean="0"/>
              <a:pPr>
                <a:lnSpc>
                  <a:spcPct val="90000"/>
                </a:lnSpc>
                <a:spcAft>
                  <a:spcPts val="600"/>
                </a:spcAft>
              </a:pPr>
              <a:t>6</a:t>
            </a:fld>
            <a:endParaRPr lang="de-DE"/>
          </a:p>
          <a:p>
            <a:pPr>
              <a:lnSpc>
                <a:spcPct val="90000"/>
              </a:lnSpc>
              <a:spcAft>
                <a:spcPts val="600"/>
              </a:spcAft>
            </a:pPr>
            <a:endParaRPr lang="de-DE"/>
          </a:p>
        </p:txBody>
      </p:sp>
    </p:spTree>
    <p:extLst>
      <p:ext uri="{BB962C8B-B14F-4D97-AF65-F5344CB8AC3E}">
        <p14:creationId xmlns:p14="http://schemas.microsoft.com/office/powerpoint/2010/main" val="1294854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9">
            <a:extLst>
              <a:ext uri="{FF2B5EF4-FFF2-40B4-BE49-F238E27FC236}">
                <a16:creationId xmlns:a16="http://schemas.microsoft.com/office/drawing/2014/main" id="{20B3ACF0-5A9D-1098-68CE-C1407E37A47D}"/>
              </a:ext>
            </a:extLst>
          </p:cNvPr>
          <p:cNvSpPr>
            <a:spLocks noGrp="1"/>
          </p:cNvSpPr>
          <p:nvPr>
            <p:ph idx="1"/>
          </p:nvPr>
        </p:nvSpPr>
        <p:spPr>
          <a:xfrm>
            <a:off x="242244" y="1332584"/>
            <a:ext cx="8659502" cy="2970055"/>
          </a:xfrm>
        </p:spPr>
        <p:txBody>
          <a:bodyPr vert="horz" lIns="91440" tIns="45720" rIns="91440" bIns="45720" rtlCol="0" anchor="t">
            <a:noAutofit/>
          </a:bodyPr>
          <a:lstStyle/>
          <a:p>
            <a:pPr>
              <a:lnSpc>
                <a:spcPct val="80000"/>
              </a:lnSpc>
              <a:spcBef>
                <a:spcPct val="35000"/>
              </a:spcBef>
              <a:buFont typeface="Arial" panose="020B0604020202020204" pitchFamily="34" charset="0"/>
              <a:buChar char="•"/>
            </a:pPr>
            <a:r>
              <a:rPr lang="de-DE" altLang="de-DE" sz="2000" dirty="0"/>
              <a:t>b</a:t>
            </a:r>
            <a:r>
              <a:rPr lang="de-DE" altLang="de-DE" sz="2000" dirty="0">
                <a:effectLst/>
              </a:rPr>
              <a:t>is Anfang des jeweiligen </a:t>
            </a:r>
            <a:r>
              <a:rPr lang="de-DE" altLang="de-DE" sz="2000" dirty="0" err="1">
                <a:effectLst/>
              </a:rPr>
              <a:t>WiSe</a:t>
            </a:r>
            <a:r>
              <a:rPr lang="de-DE" altLang="de-DE" sz="2000" dirty="0">
                <a:effectLst/>
              </a:rPr>
              <a:t> (neu </a:t>
            </a:r>
            <a:r>
              <a:rPr lang="de-DE" altLang="de-DE" sz="2000" dirty="0"/>
              <a:t>2024/25</a:t>
            </a:r>
            <a:r>
              <a:rPr lang="de-DE" altLang="de-DE" sz="2000" dirty="0">
                <a:effectLst/>
              </a:rPr>
              <a:t>) Anmeldung einreichen</a:t>
            </a:r>
          </a:p>
          <a:p>
            <a:pPr>
              <a:lnSpc>
                <a:spcPct val="80000"/>
              </a:lnSpc>
              <a:spcBef>
                <a:spcPct val="35000"/>
              </a:spcBef>
              <a:buFont typeface="Arial" panose="020B0604020202020204" pitchFamily="34" charset="0"/>
              <a:buChar char="•"/>
            </a:pPr>
            <a:r>
              <a:rPr lang="de-DE" altLang="de-DE" sz="2000" dirty="0">
                <a:effectLst/>
                <a:latin typeface="Arial" panose="020B0604020202020204" pitchFamily="34" charset="0"/>
                <a:cs typeface="Arial" panose="020B0604020202020204" pitchFamily="34" charset="0"/>
              </a:rPr>
              <a:t>Begrenzung auf 22 TN je Studienjahr (Frühbucher haben Vorrang. Also möglichst frühzeitig anmelden)</a:t>
            </a:r>
          </a:p>
          <a:p>
            <a:pPr>
              <a:lnSpc>
                <a:spcPct val="80000"/>
              </a:lnSpc>
              <a:spcBef>
                <a:spcPct val="35000"/>
              </a:spcBef>
              <a:buFont typeface="Arial" panose="020B0604020202020204" pitchFamily="34" charset="0"/>
              <a:buChar char="•"/>
            </a:pPr>
            <a:r>
              <a:rPr lang="de-DE" altLang="de-DE" sz="2000" dirty="0"/>
              <a:t>i</a:t>
            </a:r>
            <a:r>
              <a:rPr lang="de-DE" altLang="de-DE" sz="2000" dirty="0">
                <a:effectLst/>
              </a:rPr>
              <a:t>m Anfangssemester (neu </a:t>
            </a:r>
            <a:r>
              <a:rPr lang="de-DE" altLang="de-DE" sz="2000" dirty="0" err="1">
                <a:effectLst/>
              </a:rPr>
              <a:t>WiSe</a:t>
            </a:r>
            <a:r>
              <a:rPr lang="de-DE" altLang="de-DE" sz="2000" dirty="0">
                <a:effectLst/>
              </a:rPr>
              <a:t> </a:t>
            </a:r>
            <a:r>
              <a:rPr lang="de-DE" altLang="de-DE" sz="2000" dirty="0"/>
              <a:t>2024/25</a:t>
            </a:r>
            <a:r>
              <a:rPr lang="de-DE" altLang="de-DE" sz="2000" dirty="0">
                <a:effectLst/>
              </a:rPr>
              <a:t>) im OSSC die Veranstaltung „Aspekte der Bewegungspädagogik (LSB 1)“ mit Priorität 1 belegen.</a:t>
            </a:r>
          </a:p>
          <a:p>
            <a:pPr>
              <a:lnSpc>
                <a:spcPct val="80000"/>
              </a:lnSpc>
              <a:spcBef>
                <a:spcPct val="35000"/>
              </a:spcBef>
              <a:buFont typeface="Arial" panose="020B0604020202020204" pitchFamily="34" charset="0"/>
              <a:buChar char="•"/>
            </a:pPr>
            <a:endParaRPr lang="de-DE" altLang="de-DE" sz="2000" dirty="0">
              <a:latin typeface="Arial" panose="020B0604020202020204" pitchFamily="34" charset="0"/>
              <a:cs typeface="Arial" panose="020B0604020202020204" pitchFamily="34" charset="0"/>
            </a:endParaRPr>
          </a:p>
          <a:p>
            <a:pPr>
              <a:lnSpc>
                <a:spcPct val="80000"/>
              </a:lnSpc>
              <a:spcBef>
                <a:spcPct val="35000"/>
              </a:spcBef>
              <a:buFont typeface="Arial" panose="020B0604020202020204" pitchFamily="34" charset="0"/>
              <a:buChar char="•"/>
            </a:pPr>
            <a:r>
              <a:rPr lang="de-DE" altLang="de-DE" sz="2000" dirty="0">
                <a:effectLst/>
              </a:rPr>
              <a:t>Nach Aufnahme: Verpflichtung der Studierenden zur Einhaltung des Studienplans und Zahlung der Lizenzgebühren! </a:t>
            </a:r>
            <a:br>
              <a:rPr lang="de-DE" altLang="de-DE" sz="2000" dirty="0">
                <a:effectLst/>
                <a:latin typeface="Arial" panose="020B0604020202020204" pitchFamily="34" charset="0"/>
                <a:cs typeface="Arial" panose="020B0604020202020204" pitchFamily="34" charset="0"/>
              </a:rPr>
            </a:br>
            <a:r>
              <a:rPr lang="de-DE" altLang="de-DE" sz="2000" dirty="0">
                <a:effectLst/>
              </a:rPr>
              <a:t>(Ausnahmen nur nach Absprache möglich)</a:t>
            </a:r>
          </a:p>
          <a:p>
            <a:pPr>
              <a:buFont typeface="Arial" panose="020B0604020202020204" pitchFamily="34" charset="0"/>
              <a:buChar char="•"/>
            </a:pPr>
            <a:endParaRPr lang="de-DE" sz="2000" dirty="0"/>
          </a:p>
        </p:txBody>
      </p:sp>
      <p:sp>
        <p:nvSpPr>
          <p:cNvPr id="3" name="Fußzeilenplatzhalter 2">
            <a:extLst>
              <a:ext uri="{FF2B5EF4-FFF2-40B4-BE49-F238E27FC236}">
                <a16:creationId xmlns:a16="http://schemas.microsoft.com/office/drawing/2014/main" id="{A1BC6FFC-0ACD-DA0D-ED4D-CA97BB7BF1A5}"/>
              </a:ext>
            </a:extLst>
          </p:cNvPr>
          <p:cNvSpPr>
            <a:spLocks noGrp="1"/>
          </p:cNvSpPr>
          <p:nvPr>
            <p:ph type="ftr" sz="quarter" idx="3"/>
          </p:nvPr>
        </p:nvSpPr>
        <p:spPr/>
        <p:txBody>
          <a:bodyPr/>
          <a:lstStyle/>
          <a:p>
            <a:pPr algn="l"/>
            <a:r>
              <a:rPr lang="de-DE" dirty="0"/>
              <a:t>Bewegungspädagogik und Abenteuersport</a:t>
            </a:r>
          </a:p>
          <a:p>
            <a:pPr algn="l"/>
            <a:endParaRPr lang="de-DE" dirty="0"/>
          </a:p>
        </p:txBody>
      </p:sp>
      <p:sp>
        <p:nvSpPr>
          <p:cNvPr id="9" name="Titel 8">
            <a:extLst>
              <a:ext uri="{FF2B5EF4-FFF2-40B4-BE49-F238E27FC236}">
                <a16:creationId xmlns:a16="http://schemas.microsoft.com/office/drawing/2014/main" id="{3CBE4696-EAFA-BF75-0863-D6D7ED722792}"/>
              </a:ext>
            </a:extLst>
          </p:cNvPr>
          <p:cNvSpPr>
            <a:spLocks noGrp="1"/>
          </p:cNvSpPr>
          <p:nvPr>
            <p:ph type="title"/>
          </p:nvPr>
        </p:nvSpPr>
        <p:spPr>
          <a:xfrm>
            <a:off x="255638" y="148167"/>
            <a:ext cx="8659502" cy="823580"/>
          </a:xfrm>
        </p:spPr>
        <p:txBody>
          <a:bodyPr/>
          <a:lstStyle/>
          <a:p>
            <a:r>
              <a:rPr lang="de-DE" dirty="0"/>
              <a:t>Anmeldung zum Lizenzsystem</a:t>
            </a:r>
          </a:p>
        </p:txBody>
      </p:sp>
      <p:sp>
        <p:nvSpPr>
          <p:cNvPr id="5" name="Datumsplatzhalter 4">
            <a:extLst>
              <a:ext uri="{FF2B5EF4-FFF2-40B4-BE49-F238E27FC236}">
                <a16:creationId xmlns:a16="http://schemas.microsoft.com/office/drawing/2014/main" id="{E2D6793E-99E1-49F6-9C31-AE78B50914B3}"/>
              </a:ext>
            </a:extLst>
          </p:cNvPr>
          <p:cNvSpPr>
            <a:spLocks noGrp="1"/>
          </p:cNvSpPr>
          <p:nvPr>
            <p:ph type="dt" sz="half" idx="2"/>
          </p:nvPr>
        </p:nvSpPr>
        <p:spPr/>
        <p:txBody>
          <a:bodyPr/>
          <a:lstStyle/>
          <a:p>
            <a:fld id="{2B3E4023-3B93-7144-AB24-A5387DB88F56}" type="datetime1">
              <a:rPr lang="de-DE" smtClean="0"/>
              <a:t>19.02.2024</a:t>
            </a:fld>
            <a:endParaRPr lang="de-DE" dirty="0"/>
          </a:p>
        </p:txBody>
      </p:sp>
      <p:sp>
        <p:nvSpPr>
          <p:cNvPr id="6" name="Foliennummernplatzhalter 5">
            <a:extLst>
              <a:ext uri="{FF2B5EF4-FFF2-40B4-BE49-F238E27FC236}">
                <a16:creationId xmlns:a16="http://schemas.microsoft.com/office/drawing/2014/main" id="{58A43236-1F33-E3AC-90FE-B834823D31B7}"/>
              </a:ext>
            </a:extLst>
          </p:cNvPr>
          <p:cNvSpPr>
            <a:spLocks noGrp="1"/>
          </p:cNvSpPr>
          <p:nvPr>
            <p:ph type="sldNum" sz="quarter" idx="4"/>
          </p:nvPr>
        </p:nvSpPr>
        <p:spPr/>
        <p:txBody>
          <a:bodyPr/>
          <a:lstStyle/>
          <a:p>
            <a:fld id="{1657B7CB-58CE-C541-849D-632C3B6C9161}" type="slidenum">
              <a:rPr lang="de-DE" smtClean="0"/>
              <a:pPr/>
              <a:t>7</a:t>
            </a:fld>
            <a:endParaRPr lang="de-DE"/>
          </a:p>
          <a:p>
            <a:endParaRPr lang="de-DE" dirty="0"/>
          </a:p>
        </p:txBody>
      </p:sp>
    </p:spTree>
    <p:extLst>
      <p:ext uri="{BB962C8B-B14F-4D97-AF65-F5344CB8AC3E}">
        <p14:creationId xmlns:p14="http://schemas.microsoft.com/office/powerpoint/2010/main" val="408056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72A2BBA-54CA-13CC-E5C7-C6D2F50852DA}"/>
              </a:ext>
            </a:extLst>
          </p:cNvPr>
          <p:cNvSpPr>
            <a:spLocks noGrp="1"/>
          </p:cNvSpPr>
          <p:nvPr>
            <p:ph idx="1"/>
          </p:nvPr>
        </p:nvSpPr>
        <p:spPr>
          <a:xfrm>
            <a:off x="242244" y="1382233"/>
            <a:ext cx="8659502" cy="3127334"/>
          </a:xfrm>
        </p:spPr>
        <p:txBody>
          <a:bodyPr/>
          <a:lstStyle/>
          <a:p>
            <a:pPr eaLnBrk="1" hangingPunct="1">
              <a:lnSpc>
                <a:spcPct val="80000"/>
              </a:lnSpc>
              <a:spcBef>
                <a:spcPct val="35000"/>
              </a:spcBef>
              <a:buFont typeface="Arial" panose="020B0604020202020204" pitchFamily="34" charset="0"/>
              <a:buChar char="•"/>
            </a:pPr>
            <a:r>
              <a:rPr lang="de-DE" altLang="de-DE" sz="2000" dirty="0">
                <a:effectLst/>
                <a:latin typeface="Arial" panose="020B0604020202020204" pitchFamily="34" charset="0"/>
                <a:cs typeface="Arial" panose="020B0604020202020204" pitchFamily="34" charset="0"/>
              </a:rPr>
              <a:t>Anmeldung für Lizenzsystem ÜL Breitensport ist Voraussetzung für die zusätzliche Sonderlizenz Abenteuersport</a:t>
            </a:r>
          </a:p>
          <a:p>
            <a:pPr eaLnBrk="1" hangingPunct="1">
              <a:lnSpc>
                <a:spcPct val="80000"/>
              </a:lnSpc>
              <a:spcBef>
                <a:spcPct val="35000"/>
              </a:spcBef>
              <a:buFont typeface="Arial" panose="020B0604020202020204" pitchFamily="34" charset="0"/>
              <a:buChar char="•"/>
            </a:pPr>
            <a:r>
              <a:rPr lang="de-DE" altLang="de-DE" sz="2000" dirty="0">
                <a:latin typeface="Arial" panose="020B0604020202020204" pitchFamily="34" charset="0"/>
                <a:cs typeface="Arial" panose="020B0604020202020204" pitchFamily="34" charset="0"/>
              </a:rPr>
              <a:t>Nach erfolgreichem Bestehen aller Lehrveranstaltungen wird der Lizenzantrag an den LSB NRW über Christian Peters gestellt</a:t>
            </a:r>
          </a:p>
          <a:p>
            <a:pPr lvl="1">
              <a:lnSpc>
                <a:spcPct val="80000"/>
              </a:lnSpc>
              <a:spcBef>
                <a:spcPct val="35000"/>
              </a:spcBef>
              <a:buFont typeface="Arial" panose="020B0604020202020204" pitchFamily="34" charset="0"/>
              <a:buChar char="•"/>
            </a:pPr>
            <a:r>
              <a:rPr lang="de-DE" altLang="de-DE" sz="1600" dirty="0">
                <a:latin typeface="Arial" panose="020B0604020202020204" pitchFamily="34" charset="0"/>
                <a:cs typeface="Arial" panose="020B0604020202020204" pitchFamily="34" charset="0"/>
              </a:rPr>
              <a:t>Hierzu werdet ihr im Verlauf des Lizenzsystems noch genauer informiert</a:t>
            </a:r>
          </a:p>
          <a:p>
            <a:pPr eaLnBrk="1" hangingPunct="1">
              <a:lnSpc>
                <a:spcPct val="80000"/>
              </a:lnSpc>
              <a:spcBef>
                <a:spcPct val="35000"/>
              </a:spcBef>
              <a:buFont typeface="Arial" panose="020B0604020202020204" pitchFamily="34" charset="0"/>
              <a:buChar char="•"/>
            </a:pPr>
            <a:endParaRPr lang="de-DE" altLang="de-DE" sz="2000" dirty="0">
              <a:effectLst/>
              <a:latin typeface="Arial" panose="020B0604020202020204" pitchFamily="34" charset="0"/>
              <a:cs typeface="Arial" panose="020B0604020202020204" pitchFamily="34" charset="0"/>
            </a:endParaRPr>
          </a:p>
        </p:txBody>
      </p:sp>
      <p:sp>
        <p:nvSpPr>
          <p:cNvPr id="3" name="Fußzeilenplatzhalter 2">
            <a:extLst>
              <a:ext uri="{FF2B5EF4-FFF2-40B4-BE49-F238E27FC236}">
                <a16:creationId xmlns:a16="http://schemas.microsoft.com/office/drawing/2014/main" id="{E6EB3113-4FFC-241B-2168-A95260BAFB53}"/>
              </a:ext>
            </a:extLst>
          </p:cNvPr>
          <p:cNvSpPr>
            <a:spLocks noGrp="1"/>
          </p:cNvSpPr>
          <p:nvPr>
            <p:ph type="ftr" sz="quarter" idx="3"/>
          </p:nvPr>
        </p:nvSpPr>
        <p:spPr/>
        <p:txBody>
          <a:bodyPr/>
          <a:lstStyle/>
          <a:p>
            <a:pPr algn="l"/>
            <a:r>
              <a:rPr lang="de-DE" dirty="0"/>
              <a:t>Bewegungspädagogik und Abenteuersport</a:t>
            </a:r>
          </a:p>
          <a:p>
            <a:pPr algn="l"/>
            <a:endParaRPr lang="de-DE" dirty="0"/>
          </a:p>
        </p:txBody>
      </p:sp>
      <p:sp>
        <p:nvSpPr>
          <p:cNvPr id="4" name="Titel 3">
            <a:extLst>
              <a:ext uri="{FF2B5EF4-FFF2-40B4-BE49-F238E27FC236}">
                <a16:creationId xmlns:a16="http://schemas.microsoft.com/office/drawing/2014/main" id="{BB16B74A-9CE1-1A1A-01F0-B43FA7213DB9}"/>
              </a:ext>
            </a:extLst>
          </p:cNvPr>
          <p:cNvSpPr>
            <a:spLocks noGrp="1"/>
          </p:cNvSpPr>
          <p:nvPr>
            <p:ph type="title"/>
          </p:nvPr>
        </p:nvSpPr>
        <p:spPr/>
        <p:txBody>
          <a:bodyPr/>
          <a:lstStyle/>
          <a:p>
            <a:r>
              <a:rPr lang="de-DE" dirty="0"/>
              <a:t>Anmeldung zum Lizenzsystem</a:t>
            </a:r>
          </a:p>
        </p:txBody>
      </p:sp>
      <p:sp>
        <p:nvSpPr>
          <p:cNvPr id="5" name="Datumsplatzhalter 4">
            <a:extLst>
              <a:ext uri="{FF2B5EF4-FFF2-40B4-BE49-F238E27FC236}">
                <a16:creationId xmlns:a16="http://schemas.microsoft.com/office/drawing/2014/main" id="{86F6E90C-761A-8A0F-AA2C-5DCFD40955C5}"/>
              </a:ext>
            </a:extLst>
          </p:cNvPr>
          <p:cNvSpPr>
            <a:spLocks noGrp="1"/>
          </p:cNvSpPr>
          <p:nvPr>
            <p:ph type="dt" sz="half" idx="2"/>
          </p:nvPr>
        </p:nvSpPr>
        <p:spPr/>
        <p:txBody>
          <a:bodyPr/>
          <a:lstStyle/>
          <a:p>
            <a:fld id="{2B3E4023-3B93-7144-AB24-A5387DB88F56}" type="datetime1">
              <a:rPr lang="de-DE" smtClean="0"/>
              <a:t>19.02.2024</a:t>
            </a:fld>
            <a:endParaRPr lang="de-DE" dirty="0"/>
          </a:p>
        </p:txBody>
      </p:sp>
      <p:sp>
        <p:nvSpPr>
          <p:cNvPr id="6" name="Foliennummernplatzhalter 5">
            <a:extLst>
              <a:ext uri="{FF2B5EF4-FFF2-40B4-BE49-F238E27FC236}">
                <a16:creationId xmlns:a16="http://schemas.microsoft.com/office/drawing/2014/main" id="{6037A020-5E84-7578-D3B6-A76445559422}"/>
              </a:ext>
            </a:extLst>
          </p:cNvPr>
          <p:cNvSpPr>
            <a:spLocks noGrp="1"/>
          </p:cNvSpPr>
          <p:nvPr>
            <p:ph type="sldNum" sz="quarter" idx="4"/>
          </p:nvPr>
        </p:nvSpPr>
        <p:spPr/>
        <p:txBody>
          <a:bodyPr/>
          <a:lstStyle/>
          <a:p>
            <a:fld id="{1657B7CB-58CE-C541-849D-632C3B6C9161}" type="slidenum">
              <a:rPr lang="de-DE" smtClean="0"/>
              <a:pPr/>
              <a:t>8</a:t>
            </a:fld>
            <a:endParaRPr lang="de-DE"/>
          </a:p>
          <a:p>
            <a:endParaRPr lang="de-DE" dirty="0"/>
          </a:p>
        </p:txBody>
      </p:sp>
    </p:spTree>
    <p:extLst>
      <p:ext uri="{BB962C8B-B14F-4D97-AF65-F5344CB8AC3E}">
        <p14:creationId xmlns:p14="http://schemas.microsoft.com/office/powerpoint/2010/main" val="3168838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82A77DF-4B1B-0D7B-CA25-850A4584A5CA}"/>
              </a:ext>
            </a:extLst>
          </p:cNvPr>
          <p:cNvSpPr>
            <a:spLocks noGrp="1"/>
          </p:cNvSpPr>
          <p:nvPr>
            <p:ph idx="1"/>
          </p:nvPr>
        </p:nvSpPr>
        <p:spPr>
          <a:xfrm>
            <a:off x="240956" y="1754589"/>
            <a:ext cx="8659502" cy="3269097"/>
          </a:xfrm>
        </p:spPr>
        <p:txBody>
          <a:bodyPr vert="horz" lIns="91440" tIns="45720" rIns="91440" bIns="45720" rtlCol="0" anchor="t">
            <a:noAutofit/>
          </a:bodyPr>
          <a:lstStyle/>
          <a:p>
            <a:pPr>
              <a:lnSpc>
                <a:spcPct val="80000"/>
              </a:lnSpc>
              <a:buFont typeface="Arial" panose="020B0604020202020204" pitchFamily="34" charset="0"/>
              <a:buChar char="•"/>
              <a:defRPr/>
            </a:pPr>
            <a:r>
              <a:rPr lang="de-DE" sz="1800" b="1" dirty="0"/>
              <a:t>Christian Peters </a:t>
            </a:r>
            <a:r>
              <a:rPr lang="de-DE" sz="1800" dirty="0"/>
              <a:t>(Gesamtleitung und Koordination): KÄM/</a:t>
            </a:r>
            <a:r>
              <a:rPr lang="de-DE" sz="1800" dirty="0" err="1"/>
              <a:t>Bewegungspäd</a:t>
            </a:r>
            <a:r>
              <a:rPr lang="de-DE" sz="1800" dirty="0"/>
              <a:t>. &amp; Abenteuersport</a:t>
            </a:r>
          </a:p>
          <a:p>
            <a:pPr eaLnBrk="1" hangingPunct="1">
              <a:lnSpc>
                <a:spcPct val="80000"/>
              </a:lnSpc>
              <a:buFont typeface="Arial" panose="020B0604020202020204" pitchFamily="34" charset="0"/>
              <a:buChar char="•"/>
              <a:defRPr/>
            </a:pPr>
            <a:r>
              <a:rPr lang="de-DE" sz="1800" b="1" dirty="0"/>
              <a:t>Volker Schulz </a:t>
            </a:r>
            <a:r>
              <a:rPr lang="de-DE" sz="1800" dirty="0"/>
              <a:t>(Stellvertretender Koordinator: KÄM/Video)</a:t>
            </a:r>
          </a:p>
          <a:p>
            <a:pPr>
              <a:lnSpc>
                <a:spcPct val="80000"/>
              </a:lnSpc>
              <a:buFont typeface="Arial" panose="020B0604020202020204" pitchFamily="34" charset="0"/>
              <a:buChar char="•"/>
              <a:defRPr/>
            </a:pPr>
            <a:r>
              <a:rPr lang="de-DE" sz="1800" b="1" dirty="0"/>
              <a:t>Gabi </a:t>
            </a:r>
            <a:r>
              <a:rPr lang="de-DE" sz="1800" b="1" dirty="0" err="1"/>
              <a:t>Pohontsch</a:t>
            </a:r>
            <a:r>
              <a:rPr lang="de-DE" sz="1800" b="1" dirty="0"/>
              <a:t> </a:t>
            </a:r>
            <a:r>
              <a:rPr lang="de-DE" sz="1800" dirty="0"/>
              <a:t>(LA)</a:t>
            </a:r>
            <a:r>
              <a:rPr lang="de-DE" sz="1800" b="1" dirty="0"/>
              <a:t>: </a:t>
            </a:r>
            <a:r>
              <a:rPr lang="de-DE" sz="1800" dirty="0"/>
              <a:t>Dipl. Sportlehrerin/Lehrreferat Landessportbund NRW (KÄM/</a:t>
            </a:r>
            <a:r>
              <a:rPr lang="de-DE" sz="1800" dirty="0" err="1"/>
              <a:t>Bewegungspäd</a:t>
            </a:r>
            <a:r>
              <a:rPr lang="de-DE" sz="1800" dirty="0"/>
              <a:t>.)</a:t>
            </a:r>
          </a:p>
          <a:p>
            <a:pPr>
              <a:lnSpc>
                <a:spcPct val="80000"/>
              </a:lnSpc>
              <a:buFont typeface="Arial" panose="020B0604020202020204" pitchFamily="34" charset="0"/>
              <a:buChar char="•"/>
              <a:defRPr/>
            </a:pPr>
            <a:r>
              <a:rPr lang="de-DE" sz="1800" b="1" dirty="0"/>
              <a:t>Harald Michels </a:t>
            </a:r>
            <a:r>
              <a:rPr lang="de-DE" sz="1800" dirty="0"/>
              <a:t>(LA)</a:t>
            </a:r>
            <a:r>
              <a:rPr lang="de-DE" sz="1800" b="1" dirty="0"/>
              <a:t>: </a:t>
            </a:r>
            <a:r>
              <a:rPr lang="de-DE" sz="1800" dirty="0"/>
              <a:t>Sportpädagoge (KÄM/Abenteuersport)</a:t>
            </a:r>
          </a:p>
          <a:p>
            <a:pPr>
              <a:lnSpc>
                <a:spcPct val="80000"/>
              </a:lnSpc>
              <a:buFont typeface="Arial" panose="020B0604020202020204" pitchFamily="34" charset="0"/>
              <a:buChar char="•"/>
              <a:defRPr/>
            </a:pPr>
            <a:r>
              <a:rPr lang="de-DE" sz="1800" b="1" dirty="0"/>
              <a:t>Valentin Kern </a:t>
            </a:r>
            <a:r>
              <a:rPr lang="de-DE" sz="1800" dirty="0"/>
              <a:t>(LA)</a:t>
            </a:r>
            <a:r>
              <a:rPr lang="de-DE" sz="1800" b="1" dirty="0"/>
              <a:t>: </a:t>
            </a:r>
            <a:r>
              <a:rPr lang="de-DE" sz="1800" dirty="0"/>
              <a:t>Förster und Naturpädagoge (KÄM/Abenteuersport)</a:t>
            </a:r>
          </a:p>
          <a:p>
            <a:pPr eaLnBrk="1" hangingPunct="1">
              <a:lnSpc>
                <a:spcPct val="80000"/>
              </a:lnSpc>
              <a:buFont typeface="Arial" panose="020B0604020202020204" pitchFamily="34" charset="0"/>
              <a:buChar char="•"/>
              <a:defRPr/>
            </a:pPr>
            <a:r>
              <a:rPr lang="de-DE" sz="1800" b="1" dirty="0"/>
              <a:t>Jana Bergfort </a:t>
            </a:r>
            <a:r>
              <a:rPr lang="de-DE" sz="1800" dirty="0"/>
              <a:t>(Studentische Mitarbeiterin/Lizenzstudentin)</a:t>
            </a:r>
          </a:p>
          <a:p>
            <a:endParaRPr lang="de-DE" dirty="0"/>
          </a:p>
        </p:txBody>
      </p:sp>
      <p:sp>
        <p:nvSpPr>
          <p:cNvPr id="3" name="Fußzeilenplatzhalter 2">
            <a:extLst>
              <a:ext uri="{FF2B5EF4-FFF2-40B4-BE49-F238E27FC236}">
                <a16:creationId xmlns:a16="http://schemas.microsoft.com/office/drawing/2014/main" id="{C2656F30-FB9E-5B92-FE2B-F0B8EFFD3074}"/>
              </a:ext>
            </a:extLst>
          </p:cNvPr>
          <p:cNvSpPr>
            <a:spLocks noGrp="1"/>
          </p:cNvSpPr>
          <p:nvPr>
            <p:ph type="ftr" sz="quarter" idx="3"/>
          </p:nvPr>
        </p:nvSpPr>
        <p:spPr/>
        <p:txBody>
          <a:bodyPr/>
          <a:lstStyle/>
          <a:p>
            <a:pPr algn="l"/>
            <a:r>
              <a:rPr lang="de-DE" dirty="0"/>
              <a:t>Bewegungspädagogik und Abenteuersport</a:t>
            </a:r>
          </a:p>
          <a:p>
            <a:pPr algn="l"/>
            <a:endParaRPr lang="de-DE" dirty="0"/>
          </a:p>
        </p:txBody>
      </p:sp>
      <p:sp>
        <p:nvSpPr>
          <p:cNvPr id="4" name="Titel 3">
            <a:extLst>
              <a:ext uri="{FF2B5EF4-FFF2-40B4-BE49-F238E27FC236}">
                <a16:creationId xmlns:a16="http://schemas.microsoft.com/office/drawing/2014/main" id="{A1DDF25B-BDA8-9235-5CCA-61D8F047B156}"/>
              </a:ext>
            </a:extLst>
          </p:cNvPr>
          <p:cNvSpPr>
            <a:spLocks noGrp="1"/>
          </p:cNvSpPr>
          <p:nvPr>
            <p:ph type="title"/>
          </p:nvPr>
        </p:nvSpPr>
        <p:spPr/>
        <p:txBody>
          <a:bodyPr/>
          <a:lstStyle/>
          <a:p>
            <a:r>
              <a:rPr lang="de-DE" sz="3300" dirty="0">
                <a:solidFill>
                  <a:srgbClr val="000000"/>
                </a:solidFill>
                <a:effectLst>
                  <a:outerShdw blurRad="38100" dist="38100" dir="2700000" algn="tl">
                    <a:srgbClr val="FFFFFF"/>
                  </a:outerShdw>
                </a:effectLst>
              </a:rPr>
              <a:t>Team Lizenzsystem Bewegungs- und Erlebnispädagogik</a:t>
            </a:r>
            <a:endParaRPr lang="de-DE" sz="3300" dirty="0"/>
          </a:p>
        </p:txBody>
      </p:sp>
      <p:sp>
        <p:nvSpPr>
          <p:cNvPr id="5" name="Datumsplatzhalter 4">
            <a:extLst>
              <a:ext uri="{FF2B5EF4-FFF2-40B4-BE49-F238E27FC236}">
                <a16:creationId xmlns:a16="http://schemas.microsoft.com/office/drawing/2014/main" id="{7ED917E6-FEED-79B6-32BC-5813C415BA3C}"/>
              </a:ext>
            </a:extLst>
          </p:cNvPr>
          <p:cNvSpPr>
            <a:spLocks noGrp="1"/>
          </p:cNvSpPr>
          <p:nvPr>
            <p:ph type="dt" sz="half" idx="2"/>
          </p:nvPr>
        </p:nvSpPr>
        <p:spPr/>
        <p:txBody>
          <a:bodyPr/>
          <a:lstStyle/>
          <a:p>
            <a:fld id="{2B3E4023-3B93-7144-AB24-A5387DB88F56}" type="datetime1">
              <a:rPr lang="de-DE" smtClean="0"/>
              <a:t>19.02.2024</a:t>
            </a:fld>
            <a:endParaRPr lang="de-DE" dirty="0"/>
          </a:p>
        </p:txBody>
      </p:sp>
      <p:sp>
        <p:nvSpPr>
          <p:cNvPr id="6" name="Foliennummernplatzhalter 5">
            <a:extLst>
              <a:ext uri="{FF2B5EF4-FFF2-40B4-BE49-F238E27FC236}">
                <a16:creationId xmlns:a16="http://schemas.microsoft.com/office/drawing/2014/main" id="{FF54B27B-7EDC-FAA2-58A9-6825C159C525}"/>
              </a:ext>
            </a:extLst>
          </p:cNvPr>
          <p:cNvSpPr>
            <a:spLocks noGrp="1"/>
          </p:cNvSpPr>
          <p:nvPr>
            <p:ph type="sldNum" sz="quarter" idx="4"/>
          </p:nvPr>
        </p:nvSpPr>
        <p:spPr/>
        <p:txBody>
          <a:bodyPr/>
          <a:lstStyle/>
          <a:p>
            <a:fld id="{1657B7CB-58CE-C541-849D-632C3B6C9161}" type="slidenum">
              <a:rPr lang="de-DE" smtClean="0"/>
              <a:pPr/>
              <a:t>9</a:t>
            </a:fld>
            <a:endParaRPr lang="de-DE"/>
          </a:p>
          <a:p>
            <a:endParaRPr lang="de-DE" dirty="0"/>
          </a:p>
        </p:txBody>
      </p:sp>
    </p:spTree>
    <p:extLst>
      <p:ext uri="{BB962C8B-B14F-4D97-AF65-F5344CB8AC3E}">
        <p14:creationId xmlns:p14="http://schemas.microsoft.com/office/powerpoint/2010/main" val="2217206409"/>
      </p:ext>
    </p:extLst>
  </p:cSld>
  <p:clrMapOvr>
    <a:masterClrMapping/>
  </p:clrMapOvr>
</p:sld>
</file>

<file path=ppt/theme/theme1.xml><?xml version="1.0" encoding="utf-8"?>
<a:theme xmlns:a="http://schemas.openxmlformats.org/drawingml/2006/main" name="Office-Design">
  <a:themeElements>
    <a:clrScheme name="Benutzerdefiniert 1">
      <a:dk1>
        <a:sysClr val="windowText" lastClr="000000"/>
      </a:dk1>
      <a:lt1>
        <a:sysClr val="window" lastClr="FFFFFF"/>
      </a:lt1>
      <a:dk2>
        <a:srgbClr val="004C5F"/>
      </a:dk2>
      <a:lt2>
        <a:srgbClr val="FFFFFF"/>
      </a:lt2>
      <a:accent1>
        <a:srgbClr val="E60028"/>
      </a:accent1>
      <a:accent2>
        <a:srgbClr val="937E00"/>
      </a:accent2>
      <a:accent3>
        <a:srgbClr val="780B24"/>
      </a:accent3>
      <a:accent4>
        <a:srgbClr val="E0BDB3"/>
      </a:accent4>
      <a:accent5>
        <a:srgbClr val="ABCBD7"/>
      </a:accent5>
      <a:accent6>
        <a:srgbClr val="8FFF7B"/>
      </a:accent6>
      <a:hlink>
        <a:srgbClr val="0000FF"/>
      </a:hlink>
      <a:folHlink>
        <a:srgbClr val="000000"/>
      </a:folHlink>
    </a:clrScheme>
    <a:fontScheme name="Essenz">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332FC33AC49144BA52261623A98C013" ma:contentTypeVersion="2" ma:contentTypeDescription="Ein neues Dokument erstellen." ma:contentTypeScope="" ma:versionID="43eaa0a6cba65afea4b690ebae549bae">
  <xsd:schema xmlns:xsd="http://www.w3.org/2001/XMLSchema" xmlns:xs="http://www.w3.org/2001/XMLSchema" xmlns:p="http://schemas.microsoft.com/office/2006/metadata/properties" xmlns:ns1="http://schemas.microsoft.com/sharepoint/v3" xmlns:ns2="56006128-3390-4f29-8588-078422c40951" targetNamespace="http://schemas.microsoft.com/office/2006/metadata/properties" ma:root="true" ma:fieldsID="0e54012c40e8d6a7d7ae484453be6138" ns1:_="" ns2:_="">
    <xsd:import namespace="http://schemas.microsoft.com/sharepoint/v3"/>
    <xsd:import namespace="56006128-3390-4f29-8588-078422c40951"/>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006128-3390-4f29-8588-078422c40951"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06608E-38B7-400D-BF94-AFD2CE31D022}">
  <ds:schemaRefs>
    <ds:schemaRef ds:uri="http://schemas.microsoft.com/office/2006/metadata/properties"/>
    <ds:schemaRef ds:uri="http://schemas.microsoft.com/office/infopath/2007/PartnerControls"/>
    <ds:schemaRef ds:uri="2c85cc19-4b4e-4fc7-b246-7499ea47ecc6"/>
    <ds:schemaRef ds:uri="e57c40e6-bac2-4535-a05c-f2b4c3df501e"/>
  </ds:schemaRefs>
</ds:datastoreItem>
</file>

<file path=customXml/itemProps2.xml><?xml version="1.0" encoding="utf-8"?>
<ds:datastoreItem xmlns:ds="http://schemas.openxmlformats.org/officeDocument/2006/customXml" ds:itemID="{6777320F-0F2E-4F67-BA3A-1B70D8B61680}"/>
</file>

<file path=customXml/itemProps3.xml><?xml version="1.0" encoding="utf-8"?>
<ds:datastoreItem xmlns:ds="http://schemas.openxmlformats.org/officeDocument/2006/customXml" ds:itemID="{F5B98011-797B-4329-819E-AEDC11855F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483</Words>
  <Application>Microsoft Office PowerPoint</Application>
  <PresentationFormat>Bildschirmpräsentation (16:9)</PresentationFormat>
  <Paragraphs>78</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Office-Design</vt:lpstr>
      <vt:lpstr>Bewegungspädagogik und Abenteuersport </vt:lpstr>
      <vt:lpstr>Zwei Wege  der bewegungspädagogischen Qualifikation an der HSD:</vt:lpstr>
      <vt:lpstr>Standard-Modell</vt:lpstr>
      <vt:lpstr>Die Lizenz-Qualifikation </vt:lpstr>
      <vt:lpstr>Struktur des Lizenzsystems</vt:lpstr>
      <vt:lpstr>Lizenzsystem im Ba ab po WS 2021/22</vt:lpstr>
      <vt:lpstr>Anmeldung zum Lizenzsystem</vt:lpstr>
      <vt:lpstr>Anmeldung zum Lizenzsystem</vt:lpstr>
      <vt:lpstr>Team Lizenzsystem Bewegungs- und Erlebnispädagogik</vt:lpstr>
      <vt:lpstr>Informationen zum Lizenzsystem im Internet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Isabell Viehmann</dc:creator>
  <cp:lastModifiedBy>Bergfort, Jana Lisa</cp:lastModifiedBy>
  <cp:revision>121</cp:revision>
  <dcterms:created xsi:type="dcterms:W3CDTF">2015-12-03T10:35:01Z</dcterms:created>
  <dcterms:modified xsi:type="dcterms:W3CDTF">2024-02-19T09:24:39Z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0x0101002332FC33AC49144BA52261623A98C013</vt:lpwstr>
  </property>
  <property fmtid="{D5CDD505-2E9C-101B-9397-08002B2CF9AE}" pid="3" name="MediaServiceImageTags">
    <vt:lpwstr/>
  </property>
</Properties>
</file>